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56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C6AA15-24FD-4C8C-B58C-2BE2071616B3}" type="doc">
      <dgm:prSet loTypeId="urn:microsoft.com/office/officeart/2005/8/layout/cycle1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MY"/>
        </a:p>
      </dgm:t>
    </dgm:pt>
    <dgm:pt modelId="{B5A0B5A5-401D-4DA0-9BAE-F04E62E4B07A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Design</a:t>
          </a:r>
          <a:endParaRPr lang="en-MY" b="1" dirty="0">
            <a:latin typeface="+mj-lt"/>
          </a:endParaRPr>
        </a:p>
      </dgm:t>
    </dgm:pt>
    <dgm:pt modelId="{CA3A9D56-095F-4CAD-BD4E-6CD61624BFC8}" type="parTrans" cxnId="{91CD14A2-A1B6-4F22-B2AE-1C8918A4EB94}">
      <dgm:prSet/>
      <dgm:spPr/>
      <dgm:t>
        <a:bodyPr/>
        <a:lstStyle/>
        <a:p>
          <a:endParaRPr lang="en-MY"/>
        </a:p>
      </dgm:t>
    </dgm:pt>
    <dgm:pt modelId="{507BC167-6107-425F-867E-A72B2FD3130C}" type="sibTrans" cxnId="{91CD14A2-A1B6-4F22-B2AE-1C8918A4EB94}">
      <dgm:prSet/>
      <dgm:spPr/>
      <dgm:t>
        <a:bodyPr/>
        <a:lstStyle/>
        <a:p>
          <a:endParaRPr lang="en-MY"/>
        </a:p>
      </dgm:t>
    </dgm:pt>
    <dgm:pt modelId="{4D241B7C-1A6A-4694-B2D5-DB56B083C5A8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Develop</a:t>
          </a:r>
          <a:endParaRPr lang="en-MY" b="1" dirty="0">
            <a:latin typeface="+mj-lt"/>
          </a:endParaRPr>
        </a:p>
      </dgm:t>
    </dgm:pt>
    <dgm:pt modelId="{408086DA-77F4-40D0-94F0-96B8104E4B40}" type="parTrans" cxnId="{F9F9D514-7F68-4718-9C6E-F8A680539807}">
      <dgm:prSet/>
      <dgm:spPr/>
      <dgm:t>
        <a:bodyPr/>
        <a:lstStyle/>
        <a:p>
          <a:endParaRPr lang="en-MY"/>
        </a:p>
      </dgm:t>
    </dgm:pt>
    <dgm:pt modelId="{5068ABC7-40EE-4792-BE56-F9F1AA5B8574}" type="sibTrans" cxnId="{F9F9D514-7F68-4718-9C6E-F8A680539807}">
      <dgm:prSet/>
      <dgm:spPr/>
      <dgm:t>
        <a:bodyPr/>
        <a:lstStyle/>
        <a:p>
          <a:endParaRPr lang="en-MY"/>
        </a:p>
      </dgm:t>
    </dgm:pt>
    <dgm:pt modelId="{4BED34E2-068F-4FD8-8121-CCF0E863423E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Test</a:t>
          </a:r>
          <a:endParaRPr lang="en-MY" b="1" dirty="0">
            <a:latin typeface="+mj-lt"/>
          </a:endParaRPr>
        </a:p>
      </dgm:t>
    </dgm:pt>
    <dgm:pt modelId="{EEAACFD1-4C2B-4530-9C2E-EFD04710515F}" type="parTrans" cxnId="{0DE6F61B-3C6F-471E-8026-1EEAE43D691A}">
      <dgm:prSet/>
      <dgm:spPr/>
      <dgm:t>
        <a:bodyPr/>
        <a:lstStyle/>
        <a:p>
          <a:endParaRPr lang="en-MY"/>
        </a:p>
      </dgm:t>
    </dgm:pt>
    <dgm:pt modelId="{44EB2537-0310-4441-8C08-29E4B9AE33B8}" type="sibTrans" cxnId="{0DE6F61B-3C6F-471E-8026-1EEAE43D691A}">
      <dgm:prSet/>
      <dgm:spPr/>
      <dgm:t>
        <a:bodyPr/>
        <a:lstStyle/>
        <a:p>
          <a:endParaRPr lang="en-MY"/>
        </a:p>
      </dgm:t>
    </dgm:pt>
    <dgm:pt modelId="{09A1B0B5-7374-418E-A614-5A459B0FC2B8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Maintain</a:t>
          </a:r>
          <a:endParaRPr lang="en-MY" b="1" dirty="0">
            <a:latin typeface="+mj-lt"/>
          </a:endParaRPr>
        </a:p>
      </dgm:t>
    </dgm:pt>
    <dgm:pt modelId="{CC6E16BC-AE5B-41EF-918C-8480F38CEB9E}" type="parTrans" cxnId="{1E14CC3F-9593-4376-A11B-C1704AD8DD64}">
      <dgm:prSet/>
      <dgm:spPr/>
      <dgm:t>
        <a:bodyPr/>
        <a:lstStyle/>
        <a:p>
          <a:endParaRPr lang="en-MY"/>
        </a:p>
      </dgm:t>
    </dgm:pt>
    <dgm:pt modelId="{63A87EA5-F0F8-47FA-8702-759E5BACF0C8}" type="sibTrans" cxnId="{1E14CC3F-9593-4376-A11B-C1704AD8DD64}">
      <dgm:prSet/>
      <dgm:spPr/>
      <dgm:t>
        <a:bodyPr/>
        <a:lstStyle/>
        <a:p>
          <a:endParaRPr lang="en-MY"/>
        </a:p>
      </dgm:t>
    </dgm:pt>
    <dgm:pt modelId="{61FA47BC-87DF-495F-B0B2-5FE26573E7C7}">
      <dgm:prSet phldrT="[Text]" custT="1"/>
      <dgm:spPr/>
      <dgm:t>
        <a:bodyPr/>
        <a:lstStyle/>
        <a:p>
          <a:r>
            <a:rPr lang="en-MY" sz="2800" b="1" dirty="0" smtClean="0">
              <a:solidFill>
                <a:srgbClr val="C00000"/>
              </a:solidFill>
              <a:latin typeface="+mj-lt"/>
            </a:rPr>
            <a:t>Define</a:t>
          </a:r>
          <a:endParaRPr lang="en-MY" sz="1600" b="1" dirty="0">
            <a:solidFill>
              <a:srgbClr val="C00000"/>
            </a:solidFill>
            <a:latin typeface="+mj-lt"/>
          </a:endParaRPr>
        </a:p>
      </dgm:t>
    </dgm:pt>
    <dgm:pt modelId="{CEEBFF1E-0751-4C15-B099-EE421324E883}" type="parTrans" cxnId="{DA279A82-BDEA-4367-AFF5-D929E9E99DFA}">
      <dgm:prSet/>
      <dgm:spPr/>
      <dgm:t>
        <a:bodyPr/>
        <a:lstStyle/>
        <a:p>
          <a:endParaRPr lang="en-MY"/>
        </a:p>
      </dgm:t>
    </dgm:pt>
    <dgm:pt modelId="{FDD1FCD4-F0B7-41B2-8350-FF6C6BB9EF42}" type="sibTrans" cxnId="{DA279A82-BDEA-4367-AFF5-D929E9E99DFA}">
      <dgm:prSet/>
      <dgm:spPr/>
      <dgm:t>
        <a:bodyPr/>
        <a:lstStyle/>
        <a:p>
          <a:endParaRPr lang="en-MY"/>
        </a:p>
      </dgm:t>
    </dgm:pt>
    <dgm:pt modelId="{8725CD14-0729-4D8A-BC80-87DB6572DB39}" type="pres">
      <dgm:prSet presAssocID="{06C6AA15-24FD-4C8C-B58C-2BE2071616B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6044668-0094-4C54-9E93-A5C820E28219}" type="pres">
      <dgm:prSet presAssocID="{B5A0B5A5-401D-4DA0-9BAE-F04E62E4B07A}" presName="dummy" presStyleCnt="0"/>
      <dgm:spPr/>
    </dgm:pt>
    <dgm:pt modelId="{E2710506-9EDE-4CE5-ADD2-706ED34282F3}" type="pres">
      <dgm:prSet presAssocID="{B5A0B5A5-401D-4DA0-9BAE-F04E62E4B07A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E4B4882E-D354-4801-913B-902E8BFC93E7}" type="pres">
      <dgm:prSet presAssocID="{507BC167-6107-425F-867E-A72B2FD3130C}" presName="sibTrans" presStyleLbl="node1" presStyleIdx="0" presStyleCnt="5"/>
      <dgm:spPr/>
      <dgm:t>
        <a:bodyPr/>
        <a:lstStyle/>
        <a:p>
          <a:endParaRPr lang="en-MY"/>
        </a:p>
      </dgm:t>
    </dgm:pt>
    <dgm:pt modelId="{A89849EB-D757-4DF4-9700-C9DDA696AABD}" type="pres">
      <dgm:prSet presAssocID="{4D241B7C-1A6A-4694-B2D5-DB56B083C5A8}" presName="dummy" presStyleCnt="0"/>
      <dgm:spPr/>
    </dgm:pt>
    <dgm:pt modelId="{0B2B7687-2573-4232-9A13-5CFBF4C67C19}" type="pres">
      <dgm:prSet presAssocID="{4D241B7C-1A6A-4694-B2D5-DB56B083C5A8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8906C38-D702-4D10-A240-7204BDAA9364}" type="pres">
      <dgm:prSet presAssocID="{5068ABC7-40EE-4792-BE56-F9F1AA5B8574}" presName="sibTrans" presStyleLbl="node1" presStyleIdx="1" presStyleCnt="5"/>
      <dgm:spPr/>
      <dgm:t>
        <a:bodyPr/>
        <a:lstStyle/>
        <a:p>
          <a:endParaRPr lang="en-MY"/>
        </a:p>
      </dgm:t>
    </dgm:pt>
    <dgm:pt modelId="{83AB89FE-5FDB-4FFA-BF7C-F20DAC1FDA2E}" type="pres">
      <dgm:prSet presAssocID="{4BED34E2-068F-4FD8-8121-CCF0E863423E}" presName="dummy" presStyleCnt="0"/>
      <dgm:spPr/>
    </dgm:pt>
    <dgm:pt modelId="{A8AC44B0-0790-44C4-AFB6-64AC458E51F6}" type="pres">
      <dgm:prSet presAssocID="{4BED34E2-068F-4FD8-8121-CCF0E863423E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C99AB155-5525-492E-95F2-5D9E017A43CB}" type="pres">
      <dgm:prSet presAssocID="{44EB2537-0310-4441-8C08-29E4B9AE33B8}" presName="sibTrans" presStyleLbl="node1" presStyleIdx="2" presStyleCnt="5"/>
      <dgm:spPr/>
      <dgm:t>
        <a:bodyPr/>
        <a:lstStyle/>
        <a:p>
          <a:endParaRPr lang="en-MY"/>
        </a:p>
      </dgm:t>
    </dgm:pt>
    <dgm:pt modelId="{8039AB65-71D7-4EAF-AA0B-34BC9747A994}" type="pres">
      <dgm:prSet presAssocID="{09A1B0B5-7374-418E-A614-5A459B0FC2B8}" presName="dummy" presStyleCnt="0"/>
      <dgm:spPr/>
    </dgm:pt>
    <dgm:pt modelId="{3D7E05F7-C9DE-4DB2-A2EC-2DC4D861B72C}" type="pres">
      <dgm:prSet presAssocID="{09A1B0B5-7374-418E-A614-5A459B0FC2B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D62C41E1-F5FC-44E6-B5CE-904C104E2ED6}" type="pres">
      <dgm:prSet presAssocID="{63A87EA5-F0F8-47FA-8702-759E5BACF0C8}" presName="sibTrans" presStyleLbl="node1" presStyleIdx="3" presStyleCnt="5"/>
      <dgm:spPr/>
      <dgm:t>
        <a:bodyPr/>
        <a:lstStyle/>
        <a:p>
          <a:endParaRPr lang="en-MY"/>
        </a:p>
      </dgm:t>
    </dgm:pt>
    <dgm:pt modelId="{91F9B6DD-2744-4AAF-A0F6-0D6D775E7835}" type="pres">
      <dgm:prSet presAssocID="{61FA47BC-87DF-495F-B0B2-5FE26573E7C7}" presName="dummy" presStyleCnt="0"/>
      <dgm:spPr/>
    </dgm:pt>
    <dgm:pt modelId="{3B79539D-3DB1-496E-9942-FF81F3DB6AEF}" type="pres">
      <dgm:prSet presAssocID="{61FA47BC-87DF-495F-B0B2-5FE26573E7C7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0945C7D-A992-484A-866D-57B69C8806C1}" type="pres">
      <dgm:prSet presAssocID="{FDD1FCD4-F0B7-41B2-8350-FF6C6BB9EF42}" presName="sibTrans" presStyleLbl="node1" presStyleIdx="4" presStyleCnt="5"/>
      <dgm:spPr/>
      <dgm:t>
        <a:bodyPr/>
        <a:lstStyle/>
        <a:p>
          <a:endParaRPr lang="en-MY"/>
        </a:p>
      </dgm:t>
    </dgm:pt>
  </dgm:ptLst>
  <dgm:cxnLst>
    <dgm:cxn modelId="{37BD4756-B17A-4F11-8FF1-0C348127B412}" type="presOf" srcId="{44EB2537-0310-4441-8C08-29E4B9AE33B8}" destId="{C99AB155-5525-492E-95F2-5D9E017A43CB}" srcOrd="0" destOrd="0" presId="urn:microsoft.com/office/officeart/2005/8/layout/cycle1"/>
    <dgm:cxn modelId="{0DE6F61B-3C6F-471E-8026-1EEAE43D691A}" srcId="{06C6AA15-24FD-4C8C-B58C-2BE2071616B3}" destId="{4BED34E2-068F-4FD8-8121-CCF0E863423E}" srcOrd="2" destOrd="0" parTransId="{EEAACFD1-4C2B-4530-9C2E-EFD04710515F}" sibTransId="{44EB2537-0310-4441-8C08-29E4B9AE33B8}"/>
    <dgm:cxn modelId="{D097AED7-3B9F-40DA-B0F3-A18F2FCD35BC}" type="presOf" srcId="{FDD1FCD4-F0B7-41B2-8350-FF6C6BB9EF42}" destId="{90945C7D-A992-484A-866D-57B69C8806C1}" srcOrd="0" destOrd="0" presId="urn:microsoft.com/office/officeart/2005/8/layout/cycle1"/>
    <dgm:cxn modelId="{1E14CC3F-9593-4376-A11B-C1704AD8DD64}" srcId="{06C6AA15-24FD-4C8C-B58C-2BE2071616B3}" destId="{09A1B0B5-7374-418E-A614-5A459B0FC2B8}" srcOrd="3" destOrd="0" parTransId="{CC6E16BC-AE5B-41EF-918C-8480F38CEB9E}" sibTransId="{63A87EA5-F0F8-47FA-8702-759E5BACF0C8}"/>
    <dgm:cxn modelId="{AE629B4E-C324-45F1-87E6-434D9EE07C7E}" type="presOf" srcId="{61FA47BC-87DF-495F-B0B2-5FE26573E7C7}" destId="{3B79539D-3DB1-496E-9942-FF81F3DB6AEF}" srcOrd="0" destOrd="0" presId="urn:microsoft.com/office/officeart/2005/8/layout/cycle1"/>
    <dgm:cxn modelId="{D941C3A2-7E02-4826-8496-760D208A5FC6}" type="presOf" srcId="{507BC167-6107-425F-867E-A72B2FD3130C}" destId="{E4B4882E-D354-4801-913B-902E8BFC93E7}" srcOrd="0" destOrd="0" presId="urn:microsoft.com/office/officeart/2005/8/layout/cycle1"/>
    <dgm:cxn modelId="{F9F9D514-7F68-4718-9C6E-F8A680539807}" srcId="{06C6AA15-24FD-4C8C-B58C-2BE2071616B3}" destId="{4D241B7C-1A6A-4694-B2D5-DB56B083C5A8}" srcOrd="1" destOrd="0" parTransId="{408086DA-77F4-40D0-94F0-96B8104E4B40}" sibTransId="{5068ABC7-40EE-4792-BE56-F9F1AA5B8574}"/>
    <dgm:cxn modelId="{EBD027A6-1687-40FC-9643-55D9730F476F}" type="presOf" srcId="{06C6AA15-24FD-4C8C-B58C-2BE2071616B3}" destId="{8725CD14-0729-4D8A-BC80-87DB6572DB39}" srcOrd="0" destOrd="0" presId="urn:microsoft.com/office/officeart/2005/8/layout/cycle1"/>
    <dgm:cxn modelId="{E5B29C81-84E9-4299-8B72-344FE399CE6A}" type="presOf" srcId="{4BED34E2-068F-4FD8-8121-CCF0E863423E}" destId="{A8AC44B0-0790-44C4-AFB6-64AC458E51F6}" srcOrd="0" destOrd="0" presId="urn:microsoft.com/office/officeart/2005/8/layout/cycle1"/>
    <dgm:cxn modelId="{B30781EC-844B-40A8-BFE6-675C724F843A}" type="presOf" srcId="{09A1B0B5-7374-418E-A614-5A459B0FC2B8}" destId="{3D7E05F7-C9DE-4DB2-A2EC-2DC4D861B72C}" srcOrd="0" destOrd="0" presId="urn:microsoft.com/office/officeart/2005/8/layout/cycle1"/>
    <dgm:cxn modelId="{5871F050-025C-4153-8C0F-DFB2340EB29B}" type="presOf" srcId="{63A87EA5-F0F8-47FA-8702-759E5BACF0C8}" destId="{D62C41E1-F5FC-44E6-B5CE-904C104E2ED6}" srcOrd="0" destOrd="0" presId="urn:microsoft.com/office/officeart/2005/8/layout/cycle1"/>
    <dgm:cxn modelId="{4425E3F3-F551-4403-886B-0224711A97AB}" type="presOf" srcId="{B5A0B5A5-401D-4DA0-9BAE-F04E62E4B07A}" destId="{E2710506-9EDE-4CE5-ADD2-706ED34282F3}" srcOrd="0" destOrd="0" presId="urn:microsoft.com/office/officeart/2005/8/layout/cycle1"/>
    <dgm:cxn modelId="{D411144A-4C03-4554-ACC4-911CFF2355FF}" type="presOf" srcId="{5068ABC7-40EE-4792-BE56-F9F1AA5B8574}" destId="{98906C38-D702-4D10-A240-7204BDAA9364}" srcOrd="0" destOrd="0" presId="urn:microsoft.com/office/officeart/2005/8/layout/cycle1"/>
    <dgm:cxn modelId="{DA279A82-BDEA-4367-AFF5-D929E9E99DFA}" srcId="{06C6AA15-24FD-4C8C-B58C-2BE2071616B3}" destId="{61FA47BC-87DF-495F-B0B2-5FE26573E7C7}" srcOrd="4" destOrd="0" parTransId="{CEEBFF1E-0751-4C15-B099-EE421324E883}" sibTransId="{FDD1FCD4-F0B7-41B2-8350-FF6C6BB9EF42}"/>
    <dgm:cxn modelId="{91CD14A2-A1B6-4F22-B2AE-1C8918A4EB94}" srcId="{06C6AA15-24FD-4C8C-B58C-2BE2071616B3}" destId="{B5A0B5A5-401D-4DA0-9BAE-F04E62E4B07A}" srcOrd="0" destOrd="0" parTransId="{CA3A9D56-095F-4CAD-BD4E-6CD61624BFC8}" sibTransId="{507BC167-6107-425F-867E-A72B2FD3130C}"/>
    <dgm:cxn modelId="{627742E0-6DED-4369-9DD9-2EC2314491A9}" type="presOf" srcId="{4D241B7C-1A6A-4694-B2D5-DB56B083C5A8}" destId="{0B2B7687-2573-4232-9A13-5CFBF4C67C19}" srcOrd="0" destOrd="0" presId="urn:microsoft.com/office/officeart/2005/8/layout/cycle1"/>
    <dgm:cxn modelId="{3748A052-E936-4E1E-A18E-1287D7BD4221}" type="presParOf" srcId="{8725CD14-0729-4D8A-BC80-87DB6572DB39}" destId="{86044668-0094-4C54-9E93-A5C820E28219}" srcOrd="0" destOrd="0" presId="urn:microsoft.com/office/officeart/2005/8/layout/cycle1"/>
    <dgm:cxn modelId="{E7B9FFBC-C4C3-4874-B61D-5555432AE8C7}" type="presParOf" srcId="{8725CD14-0729-4D8A-BC80-87DB6572DB39}" destId="{E2710506-9EDE-4CE5-ADD2-706ED34282F3}" srcOrd="1" destOrd="0" presId="urn:microsoft.com/office/officeart/2005/8/layout/cycle1"/>
    <dgm:cxn modelId="{45C33E7C-69E6-46BD-9C72-F6A044883C53}" type="presParOf" srcId="{8725CD14-0729-4D8A-BC80-87DB6572DB39}" destId="{E4B4882E-D354-4801-913B-902E8BFC93E7}" srcOrd="2" destOrd="0" presId="urn:microsoft.com/office/officeart/2005/8/layout/cycle1"/>
    <dgm:cxn modelId="{73E8113A-7241-42DA-925B-B5883FCBB1FA}" type="presParOf" srcId="{8725CD14-0729-4D8A-BC80-87DB6572DB39}" destId="{A89849EB-D757-4DF4-9700-C9DDA696AABD}" srcOrd="3" destOrd="0" presId="urn:microsoft.com/office/officeart/2005/8/layout/cycle1"/>
    <dgm:cxn modelId="{A5C23081-F805-4303-9C02-F36B89226383}" type="presParOf" srcId="{8725CD14-0729-4D8A-BC80-87DB6572DB39}" destId="{0B2B7687-2573-4232-9A13-5CFBF4C67C19}" srcOrd="4" destOrd="0" presId="urn:microsoft.com/office/officeart/2005/8/layout/cycle1"/>
    <dgm:cxn modelId="{4008CDDE-A96A-4393-8CED-DBFEF671A500}" type="presParOf" srcId="{8725CD14-0729-4D8A-BC80-87DB6572DB39}" destId="{98906C38-D702-4D10-A240-7204BDAA9364}" srcOrd="5" destOrd="0" presId="urn:microsoft.com/office/officeart/2005/8/layout/cycle1"/>
    <dgm:cxn modelId="{8503686D-950A-45C3-9BE9-D0A9837BD379}" type="presParOf" srcId="{8725CD14-0729-4D8A-BC80-87DB6572DB39}" destId="{83AB89FE-5FDB-4FFA-BF7C-F20DAC1FDA2E}" srcOrd="6" destOrd="0" presId="urn:microsoft.com/office/officeart/2005/8/layout/cycle1"/>
    <dgm:cxn modelId="{8DD72009-AD11-4E5A-8A0F-B026BCCBC9DA}" type="presParOf" srcId="{8725CD14-0729-4D8A-BC80-87DB6572DB39}" destId="{A8AC44B0-0790-44C4-AFB6-64AC458E51F6}" srcOrd="7" destOrd="0" presId="urn:microsoft.com/office/officeart/2005/8/layout/cycle1"/>
    <dgm:cxn modelId="{3CA33891-DED8-48D8-96BF-6C810158A662}" type="presParOf" srcId="{8725CD14-0729-4D8A-BC80-87DB6572DB39}" destId="{C99AB155-5525-492E-95F2-5D9E017A43CB}" srcOrd="8" destOrd="0" presId="urn:microsoft.com/office/officeart/2005/8/layout/cycle1"/>
    <dgm:cxn modelId="{78FE5722-73E3-46D0-838A-5A7B5DCE0927}" type="presParOf" srcId="{8725CD14-0729-4D8A-BC80-87DB6572DB39}" destId="{8039AB65-71D7-4EAF-AA0B-34BC9747A994}" srcOrd="9" destOrd="0" presId="urn:microsoft.com/office/officeart/2005/8/layout/cycle1"/>
    <dgm:cxn modelId="{86EE6FDA-5078-4EE8-AC22-CD71B720E5E7}" type="presParOf" srcId="{8725CD14-0729-4D8A-BC80-87DB6572DB39}" destId="{3D7E05F7-C9DE-4DB2-A2EC-2DC4D861B72C}" srcOrd="10" destOrd="0" presId="urn:microsoft.com/office/officeart/2005/8/layout/cycle1"/>
    <dgm:cxn modelId="{9A67DDDE-1F6A-4827-9A63-4FB2E2AD60FD}" type="presParOf" srcId="{8725CD14-0729-4D8A-BC80-87DB6572DB39}" destId="{D62C41E1-F5FC-44E6-B5CE-904C104E2ED6}" srcOrd="11" destOrd="0" presId="urn:microsoft.com/office/officeart/2005/8/layout/cycle1"/>
    <dgm:cxn modelId="{C337F8A2-17CA-41CC-B032-592151E6675C}" type="presParOf" srcId="{8725CD14-0729-4D8A-BC80-87DB6572DB39}" destId="{91F9B6DD-2744-4AAF-A0F6-0D6D775E7835}" srcOrd="12" destOrd="0" presId="urn:microsoft.com/office/officeart/2005/8/layout/cycle1"/>
    <dgm:cxn modelId="{1E32FD16-E87F-4B1D-A6BB-8A6C863143B2}" type="presParOf" srcId="{8725CD14-0729-4D8A-BC80-87DB6572DB39}" destId="{3B79539D-3DB1-496E-9942-FF81F3DB6AEF}" srcOrd="13" destOrd="0" presId="urn:microsoft.com/office/officeart/2005/8/layout/cycle1"/>
    <dgm:cxn modelId="{6AFF820B-5F19-4836-A132-00AC56011E25}" type="presParOf" srcId="{8725CD14-0729-4D8A-BC80-87DB6572DB39}" destId="{90945C7D-A992-484A-866D-57B69C8806C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C6AA15-24FD-4C8C-B58C-2BE2071616B3}" type="doc">
      <dgm:prSet loTypeId="urn:microsoft.com/office/officeart/2005/8/layout/cycle1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MY"/>
        </a:p>
      </dgm:t>
    </dgm:pt>
    <dgm:pt modelId="{B5A0B5A5-401D-4DA0-9BAE-F04E62E4B07A}">
      <dgm:prSet phldrT="[Text]" custT="1"/>
      <dgm:spPr/>
      <dgm:t>
        <a:bodyPr/>
        <a:lstStyle/>
        <a:p>
          <a:r>
            <a:rPr lang="en-MY" sz="3200" b="1" dirty="0" smtClean="0">
              <a:solidFill>
                <a:srgbClr val="C00000"/>
              </a:solidFill>
              <a:latin typeface="+mj-lt"/>
            </a:rPr>
            <a:t>Design</a:t>
          </a:r>
          <a:endParaRPr lang="en-MY" sz="2800" b="1" dirty="0">
            <a:solidFill>
              <a:srgbClr val="C00000"/>
            </a:solidFill>
            <a:latin typeface="+mj-lt"/>
          </a:endParaRPr>
        </a:p>
      </dgm:t>
    </dgm:pt>
    <dgm:pt modelId="{CA3A9D56-095F-4CAD-BD4E-6CD61624BFC8}" type="parTrans" cxnId="{91CD14A2-A1B6-4F22-B2AE-1C8918A4EB94}">
      <dgm:prSet/>
      <dgm:spPr/>
      <dgm:t>
        <a:bodyPr/>
        <a:lstStyle/>
        <a:p>
          <a:endParaRPr lang="en-MY"/>
        </a:p>
      </dgm:t>
    </dgm:pt>
    <dgm:pt modelId="{507BC167-6107-425F-867E-A72B2FD3130C}" type="sibTrans" cxnId="{91CD14A2-A1B6-4F22-B2AE-1C8918A4EB94}">
      <dgm:prSet/>
      <dgm:spPr/>
      <dgm:t>
        <a:bodyPr/>
        <a:lstStyle/>
        <a:p>
          <a:endParaRPr lang="en-MY"/>
        </a:p>
      </dgm:t>
    </dgm:pt>
    <dgm:pt modelId="{4D241B7C-1A6A-4694-B2D5-DB56B083C5A8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Develop</a:t>
          </a:r>
          <a:endParaRPr lang="en-MY" b="1" dirty="0">
            <a:latin typeface="+mj-lt"/>
          </a:endParaRPr>
        </a:p>
      </dgm:t>
    </dgm:pt>
    <dgm:pt modelId="{408086DA-77F4-40D0-94F0-96B8104E4B40}" type="parTrans" cxnId="{F9F9D514-7F68-4718-9C6E-F8A680539807}">
      <dgm:prSet/>
      <dgm:spPr/>
      <dgm:t>
        <a:bodyPr/>
        <a:lstStyle/>
        <a:p>
          <a:endParaRPr lang="en-MY"/>
        </a:p>
      </dgm:t>
    </dgm:pt>
    <dgm:pt modelId="{5068ABC7-40EE-4792-BE56-F9F1AA5B8574}" type="sibTrans" cxnId="{F9F9D514-7F68-4718-9C6E-F8A680539807}">
      <dgm:prSet/>
      <dgm:spPr/>
      <dgm:t>
        <a:bodyPr/>
        <a:lstStyle/>
        <a:p>
          <a:endParaRPr lang="en-MY"/>
        </a:p>
      </dgm:t>
    </dgm:pt>
    <dgm:pt modelId="{4BED34E2-068F-4FD8-8121-CCF0E863423E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Test</a:t>
          </a:r>
          <a:endParaRPr lang="en-MY" b="1" dirty="0">
            <a:latin typeface="+mj-lt"/>
          </a:endParaRPr>
        </a:p>
      </dgm:t>
    </dgm:pt>
    <dgm:pt modelId="{EEAACFD1-4C2B-4530-9C2E-EFD04710515F}" type="parTrans" cxnId="{0DE6F61B-3C6F-471E-8026-1EEAE43D691A}">
      <dgm:prSet/>
      <dgm:spPr/>
      <dgm:t>
        <a:bodyPr/>
        <a:lstStyle/>
        <a:p>
          <a:endParaRPr lang="en-MY"/>
        </a:p>
      </dgm:t>
    </dgm:pt>
    <dgm:pt modelId="{44EB2537-0310-4441-8C08-29E4B9AE33B8}" type="sibTrans" cxnId="{0DE6F61B-3C6F-471E-8026-1EEAE43D691A}">
      <dgm:prSet/>
      <dgm:spPr/>
      <dgm:t>
        <a:bodyPr/>
        <a:lstStyle/>
        <a:p>
          <a:endParaRPr lang="en-MY"/>
        </a:p>
      </dgm:t>
    </dgm:pt>
    <dgm:pt modelId="{09A1B0B5-7374-418E-A614-5A459B0FC2B8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Maintain</a:t>
          </a:r>
          <a:endParaRPr lang="en-MY" b="1" dirty="0">
            <a:latin typeface="+mj-lt"/>
          </a:endParaRPr>
        </a:p>
      </dgm:t>
    </dgm:pt>
    <dgm:pt modelId="{CC6E16BC-AE5B-41EF-918C-8480F38CEB9E}" type="parTrans" cxnId="{1E14CC3F-9593-4376-A11B-C1704AD8DD64}">
      <dgm:prSet/>
      <dgm:spPr/>
      <dgm:t>
        <a:bodyPr/>
        <a:lstStyle/>
        <a:p>
          <a:endParaRPr lang="en-MY"/>
        </a:p>
      </dgm:t>
    </dgm:pt>
    <dgm:pt modelId="{63A87EA5-F0F8-47FA-8702-759E5BACF0C8}" type="sibTrans" cxnId="{1E14CC3F-9593-4376-A11B-C1704AD8DD64}">
      <dgm:prSet/>
      <dgm:spPr/>
      <dgm:t>
        <a:bodyPr/>
        <a:lstStyle/>
        <a:p>
          <a:endParaRPr lang="en-MY"/>
        </a:p>
      </dgm:t>
    </dgm:pt>
    <dgm:pt modelId="{61FA47BC-87DF-495F-B0B2-5FE26573E7C7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Define</a:t>
          </a:r>
          <a:endParaRPr lang="en-MY" sz="2400" b="1" dirty="0">
            <a:latin typeface="+mj-lt"/>
          </a:endParaRPr>
        </a:p>
      </dgm:t>
    </dgm:pt>
    <dgm:pt modelId="{CEEBFF1E-0751-4C15-B099-EE421324E883}" type="parTrans" cxnId="{DA279A82-BDEA-4367-AFF5-D929E9E99DFA}">
      <dgm:prSet/>
      <dgm:spPr/>
      <dgm:t>
        <a:bodyPr/>
        <a:lstStyle/>
        <a:p>
          <a:endParaRPr lang="en-MY"/>
        </a:p>
      </dgm:t>
    </dgm:pt>
    <dgm:pt modelId="{FDD1FCD4-F0B7-41B2-8350-FF6C6BB9EF42}" type="sibTrans" cxnId="{DA279A82-BDEA-4367-AFF5-D929E9E99DFA}">
      <dgm:prSet/>
      <dgm:spPr/>
      <dgm:t>
        <a:bodyPr/>
        <a:lstStyle/>
        <a:p>
          <a:endParaRPr lang="en-MY"/>
        </a:p>
      </dgm:t>
    </dgm:pt>
    <dgm:pt modelId="{8725CD14-0729-4D8A-BC80-87DB6572DB39}" type="pres">
      <dgm:prSet presAssocID="{06C6AA15-24FD-4C8C-B58C-2BE2071616B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6044668-0094-4C54-9E93-A5C820E28219}" type="pres">
      <dgm:prSet presAssocID="{B5A0B5A5-401D-4DA0-9BAE-F04E62E4B07A}" presName="dummy" presStyleCnt="0"/>
      <dgm:spPr/>
    </dgm:pt>
    <dgm:pt modelId="{E2710506-9EDE-4CE5-ADD2-706ED34282F3}" type="pres">
      <dgm:prSet presAssocID="{B5A0B5A5-401D-4DA0-9BAE-F04E62E4B07A}" presName="node" presStyleLbl="revTx" presStyleIdx="0" presStyleCnt="5" custScaleX="13459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E4B4882E-D354-4801-913B-902E8BFC93E7}" type="pres">
      <dgm:prSet presAssocID="{507BC167-6107-425F-867E-A72B2FD3130C}" presName="sibTrans" presStyleLbl="node1" presStyleIdx="0" presStyleCnt="5"/>
      <dgm:spPr/>
      <dgm:t>
        <a:bodyPr/>
        <a:lstStyle/>
        <a:p>
          <a:endParaRPr lang="en-MY"/>
        </a:p>
      </dgm:t>
    </dgm:pt>
    <dgm:pt modelId="{A89849EB-D757-4DF4-9700-C9DDA696AABD}" type="pres">
      <dgm:prSet presAssocID="{4D241B7C-1A6A-4694-B2D5-DB56B083C5A8}" presName="dummy" presStyleCnt="0"/>
      <dgm:spPr/>
    </dgm:pt>
    <dgm:pt modelId="{0B2B7687-2573-4232-9A13-5CFBF4C67C19}" type="pres">
      <dgm:prSet presAssocID="{4D241B7C-1A6A-4694-B2D5-DB56B083C5A8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8906C38-D702-4D10-A240-7204BDAA9364}" type="pres">
      <dgm:prSet presAssocID="{5068ABC7-40EE-4792-BE56-F9F1AA5B8574}" presName="sibTrans" presStyleLbl="node1" presStyleIdx="1" presStyleCnt="5"/>
      <dgm:spPr/>
      <dgm:t>
        <a:bodyPr/>
        <a:lstStyle/>
        <a:p>
          <a:endParaRPr lang="en-MY"/>
        </a:p>
      </dgm:t>
    </dgm:pt>
    <dgm:pt modelId="{83AB89FE-5FDB-4FFA-BF7C-F20DAC1FDA2E}" type="pres">
      <dgm:prSet presAssocID="{4BED34E2-068F-4FD8-8121-CCF0E863423E}" presName="dummy" presStyleCnt="0"/>
      <dgm:spPr/>
    </dgm:pt>
    <dgm:pt modelId="{A8AC44B0-0790-44C4-AFB6-64AC458E51F6}" type="pres">
      <dgm:prSet presAssocID="{4BED34E2-068F-4FD8-8121-CCF0E863423E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C99AB155-5525-492E-95F2-5D9E017A43CB}" type="pres">
      <dgm:prSet presAssocID="{44EB2537-0310-4441-8C08-29E4B9AE33B8}" presName="sibTrans" presStyleLbl="node1" presStyleIdx="2" presStyleCnt="5"/>
      <dgm:spPr/>
      <dgm:t>
        <a:bodyPr/>
        <a:lstStyle/>
        <a:p>
          <a:endParaRPr lang="en-MY"/>
        </a:p>
      </dgm:t>
    </dgm:pt>
    <dgm:pt modelId="{8039AB65-71D7-4EAF-AA0B-34BC9747A994}" type="pres">
      <dgm:prSet presAssocID="{09A1B0B5-7374-418E-A614-5A459B0FC2B8}" presName="dummy" presStyleCnt="0"/>
      <dgm:spPr/>
    </dgm:pt>
    <dgm:pt modelId="{3D7E05F7-C9DE-4DB2-A2EC-2DC4D861B72C}" type="pres">
      <dgm:prSet presAssocID="{09A1B0B5-7374-418E-A614-5A459B0FC2B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D62C41E1-F5FC-44E6-B5CE-904C104E2ED6}" type="pres">
      <dgm:prSet presAssocID="{63A87EA5-F0F8-47FA-8702-759E5BACF0C8}" presName="sibTrans" presStyleLbl="node1" presStyleIdx="3" presStyleCnt="5"/>
      <dgm:spPr/>
      <dgm:t>
        <a:bodyPr/>
        <a:lstStyle/>
        <a:p>
          <a:endParaRPr lang="en-MY"/>
        </a:p>
      </dgm:t>
    </dgm:pt>
    <dgm:pt modelId="{91F9B6DD-2744-4AAF-A0F6-0D6D775E7835}" type="pres">
      <dgm:prSet presAssocID="{61FA47BC-87DF-495F-B0B2-5FE26573E7C7}" presName="dummy" presStyleCnt="0"/>
      <dgm:spPr/>
    </dgm:pt>
    <dgm:pt modelId="{3B79539D-3DB1-496E-9942-FF81F3DB6AEF}" type="pres">
      <dgm:prSet presAssocID="{61FA47BC-87DF-495F-B0B2-5FE26573E7C7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0945C7D-A992-484A-866D-57B69C8806C1}" type="pres">
      <dgm:prSet presAssocID="{FDD1FCD4-F0B7-41B2-8350-FF6C6BB9EF42}" presName="sibTrans" presStyleLbl="node1" presStyleIdx="4" presStyleCnt="5"/>
      <dgm:spPr/>
      <dgm:t>
        <a:bodyPr/>
        <a:lstStyle/>
        <a:p>
          <a:endParaRPr lang="en-MY"/>
        </a:p>
      </dgm:t>
    </dgm:pt>
  </dgm:ptLst>
  <dgm:cxnLst>
    <dgm:cxn modelId="{B5F3CC1B-CBC3-4603-A2DB-201CB1683DD3}" type="presOf" srcId="{FDD1FCD4-F0B7-41B2-8350-FF6C6BB9EF42}" destId="{90945C7D-A992-484A-866D-57B69C8806C1}" srcOrd="0" destOrd="0" presId="urn:microsoft.com/office/officeart/2005/8/layout/cycle1"/>
    <dgm:cxn modelId="{0DE6F61B-3C6F-471E-8026-1EEAE43D691A}" srcId="{06C6AA15-24FD-4C8C-B58C-2BE2071616B3}" destId="{4BED34E2-068F-4FD8-8121-CCF0E863423E}" srcOrd="2" destOrd="0" parTransId="{EEAACFD1-4C2B-4530-9C2E-EFD04710515F}" sibTransId="{44EB2537-0310-4441-8C08-29E4B9AE33B8}"/>
    <dgm:cxn modelId="{1DAC8901-101B-4126-9546-0C1A19A662B7}" type="presOf" srcId="{61FA47BC-87DF-495F-B0B2-5FE26573E7C7}" destId="{3B79539D-3DB1-496E-9942-FF81F3DB6AEF}" srcOrd="0" destOrd="0" presId="urn:microsoft.com/office/officeart/2005/8/layout/cycle1"/>
    <dgm:cxn modelId="{1E14CC3F-9593-4376-A11B-C1704AD8DD64}" srcId="{06C6AA15-24FD-4C8C-B58C-2BE2071616B3}" destId="{09A1B0B5-7374-418E-A614-5A459B0FC2B8}" srcOrd="3" destOrd="0" parTransId="{CC6E16BC-AE5B-41EF-918C-8480F38CEB9E}" sibTransId="{63A87EA5-F0F8-47FA-8702-759E5BACF0C8}"/>
    <dgm:cxn modelId="{85622445-E9CE-4E03-B7A9-87CE4F04F621}" type="presOf" srcId="{4D241B7C-1A6A-4694-B2D5-DB56B083C5A8}" destId="{0B2B7687-2573-4232-9A13-5CFBF4C67C19}" srcOrd="0" destOrd="0" presId="urn:microsoft.com/office/officeart/2005/8/layout/cycle1"/>
    <dgm:cxn modelId="{AD28A595-5465-43EA-AE4B-3FC89864831F}" type="presOf" srcId="{09A1B0B5-7374-418E-A614-5A459B0FC2B8}" destId="{3D7E05F7-C9DE-4DB2-A2EC-2DC4D861B72C}" srcOrd="0" destOrd="0" presId="urn:microsoft.com/office/officeart/2005/8/layout/cycle1"/>
    <dgm:cxn modelId="{B0D5158D-4971-4066-A157-0EDB88FA5D31}" type="presOf" srcId="{44EB2537-0310-4441-8C08-29E4B9AE33B8}" destId="{C99AB155-5525-492E-95F2-5D9E017A43CB}" srcOrd="0" destOrd="0" presId="urn:microsoft.com/office/officeart/2005/8/layout/cycle1"/>
    <dgm:cxn modelId="{F9F9D514-7F68-4718-9C6E-F8A680539807}" srcId="{06C6AA15-24FD-4C8C-B58C-2BE2071616B3}" destId="{4D241B7C-1A6A-4694-B2D5-DB56B083C5A8}" srcOrd="1" destOrd="0" parTransId="{408086DA-77F4-40D0-94F0-96B8104E4B40}" sibTransId="{5068ABC7-40EE-4792-BE56-F9F1AA5B8574}"/>
    <dgm:cxn modelId="{739DFE2B-9258-42E9-82C8-A504C9FBF398}" type="presOf" srcId="{06C6AA15-24FD-4C8C-B58C-2BE2071616B3}" destId="{8725CD14-0729-4D8A-BC80-87DB6572DB39}" srcOrd="0" destOrd="0" presId="urn:microsoft.com/office/officeart/2005/8/layout/cycle1"/>
    <dgm:cxn modelId="{72A190E6-0E13-49C6-9178-55B37E5C48C5}" type="presOf" srcId="{5068ABC7-40EE-4792-BE56-F9F1AA5B8574}" destId="{98906C38-D702-4D10-A240-7204BDAA9364}" srcOrd="0" destOrd="0" presId="urn:microsoft.com/office/officeart/2005/8/layout/cycle1"/>
    <dgm:cxn modelId="{9D7E720A-8294-4ABF-AC64-ECDCEFBE1D34}" type="presOf" srcId="{B5A0B5A5-401D-4DA0-9BAE-F04E62E4B07A}" destId="{E2710506-9EDE-4CE5-ADD2-706ED34282F3}" srcOrd="0" destOrd="0" presId="urn:microsoft.com/office/officeart/2005/8/layout/cycle1"/>
    <dgm:cxn modelId="{69F7A51D-8A6E-4840-A5D4-93211E7571B8}" type="presOf" srcId="{4BED34E2-068F-4FD8-8121-CCF0E863423E}" destId="{A8AC44B0-0790-44C4-AFB6-64AC458E51F6}" srcOrd="0" destOrd="0" presId="urn:microsoft.com/office/officeart/2005/8/layout/cycle1"/>
    <dgm:cxn modelId="{4B61F17A-C91E-4A8F-BED2-98830C9C3F77}" type="presOf" srcId="{507BC167-6107-425F-867E-A72B2FD3130C}" destId="{E4B4882E-D354-4801-913B-902E8BFC93E7}" srcOrd="0" destOrd="0" presId="urn:microsoft.com/office/officeart/2005/8/layout/cycle1"/>
    <dgm:cxn modelId="{00C2AD24-6572-4346-AD40-235B545195F2}" type="presOf" srcId="{63A87EA5-F0F8-47FA-8702-759E5BACF0C8}" destId="{D62C41E1-F5FC-44E6-B5CE-904C104E2ED6}" srcOrd="0" destOrd="0" presId="urn:microsoft.com/office/officeart/2005/8/layout/cycle1"/>
    <dgm:cxn modelId="{DA279A82-BDEA-4367-AFF5-D929E9E99DFA}" srcId="{06C6AA15-24FD-4C8C-B58C-2BE2071616B3}" destId="{61FA47BC-87DF-495F-B0B2-5FE26573E7C7}" srcOrd="4" destOrd="0" parTransId="{CEEBFF1E-0751-4C15-B099-EE421324E883}" sibTransId="{FDD1FCD4-F0B7-41B2-8350-FF6C6BB9EF42}"/>
    <dgm:cxn modelId="{91CD14A2-A1B6-4F22-B2AE-1C8918A4EB94}" srcId="{06C6AA15-24FD-4C8C-B58C-2BE2071616B3}" destId="{B5A0B5A5-401D-4DA0-9BAE-F04E62E4B07A}" srcOrd="0" destOrd="0" parTransId="{CA3A9D56-095F-4CAD-BD4E-6CD61624BFC8}" sibTransId="{507BC167-6107-425F-867E-A72B2FD3130C}"/>
    <dgm:cxn modelId="{8DED0565-A2AC-42E7-B4C3-B0DE132E0D3F}" type="presParOf" srcId="{8725CD14-0729-4D8A-BC80-87DB6572DB39}" destId="{86044668-0094-4C54-9E93-A5C820E28219}" srcOrd="0" destOrd="0" presId="urn:microsoft.com/office/officeart/2005/8/layout/cycle1"/>
    <dgm:cxn modelId="{472C922D-ED52-462A-88AF-AE465051B650}" type="presParOf" srcId="{8725CD14-0729-4D8A-BC80-87DB6572DB39}" destId="{E2710506-9EDE-4CE5-ADD2-706ED34282F3}" srcOrd="1" destOrd="0" presId="urn:microsoft.com/office/officeart/2005/8/layout/cycle1"/>
    <dgm:cxn modelId="{399E0EE7-B3DD-4CD1-9F03-24104800ACB2}" type="presParOf" srcId="{8725CD14-0729-4D8A-BC80-87DB6572DB39}" destId="{E4B4882E-D354-4801-913B-902E8BFC93E7}" srcOrd="2" destOrd="0" presId="urn:microsoft.com/office/officeart/2005/8/layout/cycle1"/>
    <dgm:cxn modelId="{25383C71-32AC-404B-8DD5-11C9C0DA23A0}" type="presParOf" srcId="{8725CD14-0729-4D8A-BC80-87DB6572DB39}" destId="{A89849EB-D757-4DF4-9700-C9DDA696AABD}" srcOrd="3" destOrd="0" presId="urn:microsoft.com/office/officeart/2005/8/layout/cycle1"/>
    <dgm:cxn modelId="{CDFA2FA4-11F0-4965-AA4C-2921FA4A5DF4}" type="presParOf" srcId="{8725CD14-0729-4D8A-BC80-87DB6572DB39}" destId="{0B2B7687-2573-4232-9A13-5CFBF4C67C19}" srcOrd="4" destOrd="0" presId="urn:microsoft.com/office/officeart/2005/8/layout/cycle1"/>
    <dgm:cxn modelId="{3E0C1AFF-4532-4A60-8ADC-E00E7486DBBD}" type="presParOf" srcId="{8725CD14-0729-4D8A-BC80-87DB6572DB39}" destId="{98906C38-D702-4D10-A240-7204BDAA9364}" srcOrd="5" destOrd="0" presId="urn:microsoft.com/office/officeart/2005/8/layout/cycle1"/>
    <dgm:cxn modelId="{42EEC163-A4F7-40FA-97A5-972634B8B795}" type="presParOf" srcId="{8725CD14-0729-4D8A-BC80-87DB6572DB39}" destId="{83AB89FE-5FDB-4FFA-BF7C-F20DAC1FDA2E}" srcOrd="6" destOrd="0" presId="urn:microsoft.com/office/officeart/2005/8/layout/cycle1"/>
    <dgm:cxn modelId="{1CC7585D-A913-4348-A069-6F30F2B4CAC9}" type="presParOf" srcId="{8725CD14-0729-4D8A-BC80-87DB6572DB39}" destId="{A8AC44B0-0790-44C4-AFB6-64AC458E51F6}" srcOrd="7" destOrd="0" presId="urn:microsoft.com/office/officeart/2005/8/layout/cycle1"/>
    <dgm:cxn modelId="{3B3326A1-7F4A-4064-8FA1-D123DCF86C64}" type="presParOf" srcId="{8725CD14-0729-4D8A-BC80-87DB6572DB39}" destId="{C99AB155-5525-492E-95F2-5D9E017A43CB}" srcOrd="8" destOrd="0" presId="urn:microsoft.com/office/officeart/2005/8/layout/cycle1"/>
    <dgm:cxn modelId="{4FAD02D6-AE58-4A20-97AF-E3E016F1889A}" type="presParOf" srcId="{8725CD14-0729-4D8A-BC80-87DB6572DB39}" destId="{8039AB65-71D7-4EAF-AA0B-34BC9747A994}" srcOrd="9" destOrd="0" presId="urn:microsoft.com/office/officeart/2005/8/layout/cycle1"/>
    <dgm:cxn modelId="{436CCD00-2A50-4FCD-B52F-ADBA98110B97}" type="presParOf" srcId="{8725CD14-0729-4D8A-BC80-87DB6572DB39}" destId="{3D7E05F7-C9DE-4DB2-A2EC-2DC4D861B72C}" srcOrd="10" destOrd="0" presId="urn:microsoft.com/office/officeart/2005/8/layout/cycle1"/>
    <dgm:cxn modelId="{0BC25A89-914D-42D6-9447-FE9796CC2FE6}" type="presParOf" srcId="{8725CD14-0729-4D8A-BC80-87DB6572DB39}" destId="{D62C41E1-F5FC-44E6-B5CE-904C104E2ED6}" srcOrd="11" destOrd="0" presId="urn:microsoft.com/office/officeart/2005/8/layout/cycle1"/>
    <dgm:cxn modelId="{B5CB4939-6A87-40FD-800D-2F1ADD7C804E}" type="presParOf" srcId="{8725CD14-0729-4D8A-BC80-87DB6572DB39}" destId="{91F9B6DD-2744-4AAF-A0F6-0D6D775E7835}" srcOrd="12" destOrd="0" presId="urn:microsoft.com/office/officeart/2005/8/layout/cycle1"/>
    <dgm:cxn modelId="{248CFE7E-2A2E-4248-BB59-3632F0DB13D3}" type="presParOf" srcId="{8725CD14-0729-4D8A-BC80-87DB6572DB39}" destId="{3B79539D-3DB1-496E-9942-FF81F3DB6AEF}" srcOrd="13" destOrd="0" presId="urn:microsoft.com/office/officeart/2005/8/layout/cycle1"/>
    <dgm:cxn modelId="{BDC4C72E-E84A-44A0-9684-B4F53B021A47}" type="presParOf" srcId="{8725CD14-0729-4D8A-BC80-87DB6572DB39}" destId="{90945C7D-A992-484A-866D-57B69C8806C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C6AA15-24FD-4C8C-B58C-2BE2071616B3}" type="doc">
      <dgm:prSet loTypeId="urn:microsoft.com/office/officeart/2005/8/layout/cycle1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MY"/>
        </a:p>
      </dgm:t>
    </dgm:pt>
    <dgm:pt modelId="{B5A0B5A5-401D-4DA0-9BAE-F04E62E4B07A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Design</a:t>
          </a:r>
          <a:endParaRPr lang="en-MY" sz="2400" b="1" dirty="0">
            <a:latin typeface="+mj-lt"/>
          </a:endParaRPr>
        </a:p>
      </dgm:t>
    </dgm:pt>
    <dgm:pt modelId="{CA3A9D56-095F-4CAD-BD4E-6CD61624BFC8}" type="parTrans" cxnId="{91CD14A2-A1B6-4F22-B2AE-1C8918A4EB94}">
      <dgm:prSet/>
      <dgm:spPr/>
      <dgm:t>
        <a:bodyPr/>
        <a:lstStyle/>
        <a:p>
          <a:endParaRPr lang="en-MY"/>
        </a:p>
      </dgm:t>
    </dgm:pt>
    <dgm:pt modelId="{507BC167-6107-425F-867E-A72B2FD3130C}" type="sibTrans" cxnId="{91CD14A2-A1B6-4F22-B2AE-1C8918A4EB94}">
      <dgm:prSet/>
      <dgm:spPr/>
      <dgm:t>
        <a:bodyPr/>
        <a:lstStyle/>
        <a:p>
          <a:endParaRPr lang="en-MY"/>
        </a:p>
      </dgm:t>
    </dgm:pt>
    <dgm:pt modelId="{4D241B7C-1A6A-4694-B2D5-DB56B083C5A8}">
      <dgm:prSet phldrT="[Text]" custT="1"/>
      <dgm:spPr/>
      <dgm:t>
        <a:bodyPr/>
        <a:lstStyle/>
        <a:p>
          <a:r>
            <a:rPr lang="en-MY" sz="2800" b="1" dirty="0" smtClean="0">
              <a:solidFill>
                <a:srgbClr val="C00000"/>
              </a:solidFill>
              <a:latin typeface="+mj-lt"/>
            </a:rPr>
            <a:t>Develop</a:t>
          </a:r>
          <a:endParaRPr lang="en-MY" sz="2800" b="1" dirty="0">
            <a:solidFill>
              <a:srgbClr val="C00000"/>
            </a:solidFill>
            <a:latin typeface="+mj-lt"/>
          </a:endParaRPr>
        </a:p>
      </dgm:t>
    </dgm:pt>
    <dgm:pt modelId="{408086DA-77F4-40D0-94F0-96B8104E4B40}" type="parTrans" cxnId="{F9F9D514-7F68-4718-9C6E-F8A680539807}">
      <dgm:prSet/>
      <dgm:spPr/>
      <dgm:t>
        <a:bodyPr/>
        <a:lstStyle/>
        <a:p>
          <a:endParaRPr lang="en-MY"/>
        </a:p>
      </dgm:t>
    </dgm:pt>
    <dgm:pt modelId="{5068ABC7-40EE-4792-BE56-F9F1AA5B8574}" type="sibTrans" cxnId="{F9F9D514-7F68-4718-9C6E-F8A680539807}">
      <dgm:prSet/>
      <dgm:spPr/>
      <dgm:t>
        <a:bodyPr/>
        <a:lstStyle/>
        <a:p>
          <a:endParaRPr lang="en-MY"/>
        </a:p>
      </dgm:t>
    </dgm:pt>
    <dgm:pt modelId="{4BED34E2-068F-4FD8-8121-CCF0E863423E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Test</a:t>
          </a:r>
          <a:endParaRPr lang="en-MY" b="1" dirty="0">
            <a:latin typeface="+mj-lt"/>
          </a:endParaRPr>
        </a:p>
      </dgm:t>
    </dgm:pt>
    <dgm:pt modelId="{EEAACFD1-4C2B-4530-9C2E-EFD04710515F}" type="parTrans" cxnId="{0DE6F61B-3C6F-471E-8026-1EEAE43D691A}">
      <dgm:prSet/>
      <dgm:spPr/>
      <dgm:t>
        <a:bodyPr/>
        <a:lstStyle/>
        <a:p>
          <a:endParaRPr lang="en-MY"/>
        </a:p>
      </dgm:t>
    </dgm:pt>
    <dgm:pt modelId="{44EB2537-0310-4441-8C08-29E4B9AE33B8}" type="sibTrans" cxnId="{0DE6F61B-3C6F-471E-8026-1EEAE43D691A}">
      <dgm:prSet/>
      <dgm:spPr/>
      <dgm:t>
        <a:bodyPr/>
        <a:lstStyle/>
        <a:p>
          <a:endParaRPr lang="en-MY"/>
        </a:p>
      </dgm:t>
    </dgm:pt>
    <dgm:pt modelId="{09A1B0B5-7374-418E-A614-5A459B0FC2B8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Maintain</a:t>
          </a:r>
          <a:endParaRPr lang="en-MY" b="1" dirty="0">
            <a:latin typeface="+mj-lt"/>
          </a:endParaRPr>
        </a:p>
      </dgm:t>
    </dgm:pt>
    <dgm:pt modelId="{CC6E16BC-AE5B-41EF-918C-8480F38CEB9E}" type="parTrans" cxnId="{1E14CC3F-9593-4376-A11B-C1704AD8DD64}">
      <dgm:prSet/>
      <dgm:spPr/>
      <dgm:t>
        <a:bodyPr/>
        <a:lstStyle/>
        <a:p>
          <a:endParaRPr lang="en-MY"/>
        </a:p>
      </dgm:t>
    </dgm:pt>
    <dgm:pt modelId="{63A87EA5-F0F8-47FA-8702-759E5BACF0C8}" type="sibTrans" cxnId="{1E14CC3F-9593-4376-A11B-C1704AD8DD64}">
      <dgm:prSet/>
      <dgm:spPr/>
      <dgm:t>
        <a:bodyPr/>
        <a:lstStyle/>
        <a:p>
          <a:endParaRPr lang="en-MY"/>
        </a:p>
      </dgm:t>
    </dgm:pt>
    <dgm:pt modelId="{61FA47BC-87DF-495F-B0B2-5FE26573E7C7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Define</a:t>
          </a:r>
          <a:endParaRPr lang="en-MY" sz="2400" b="1" dirty="0">
            <a:latin typeface="+mj-lt"/>
          </a:endParaRPr>
        </a:p>
      </dgm:t>
    </dgm:pt>
    <dgm:pt modelId="{CEEBFF1E-0751-4C15-B099-EE421324E883}" type="parTrans" cxnId="{DA279A82-BDEA-4367-AFF5-D929E9E99DFA}">
      <dgm:prSet/>
      <dgm:spPr/>
      <dgm:t>
        <a:bodyPr/>
        <a:lstStyle/>
        <a:p>
          <a:endParaRPr lang="en-MY"/>
        </a:p>
      </dgm:t>
    </dgm:pt>
    <dgm:pt modelId="{FDD1FCD4-F0B7-41B2-8350-FF6C6BB9EF42}" type="sibTrans" cxnId="{DA279A82-BDEA-4367-AFF5-D929E9E99DFA}">
      <dgm:prSet/>
      <dgm:spPr/>
      <dgm:t>
        <a:bodyPr/>
        <a:lstStyle/>
        <a:p>
          <a:endParaRPr lang="en-MY"/>
        </a:p>
      </dgm:t>
    </dgm:pt>
    <dgm:pt modelId="{8725CD14-0729-4D8A-BC80-87DB6572DB39}" type="pres">
      <dgm:prSet presAssocID="{06C6AA15-24FD-4C8C-B58C-2BE2071616B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6044668-0094-4C54-9E93-A5C820E28219}" type="pres">
      <dgm:prSet presAssocID="{B5A0B5A5-401D-4DA0-9BAE-F04E62E4B07A}" presName="dummy" presStyleCnt="0"/>
      <dgm:spPr/>
    </dgm:pt>
    <dgm:pt modelId="{E2710506-9EDE-4CE5-ADD2-706ED34282F3}" type="pres">
      <dgm:prSet presAssocID="{B5A0B5A5-401D-4DA0-9BAE-F04E62E4B07A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E4B4882E-D354-4801-913B-902E8BFC93E7}" type="pres">
      <dgm:prSet presAssocID="{507BC167-6107-425F-867E-A72B2FD3130C}" presName="sibTrans" presStyleLbl="node1" presStyleIdx="0" presStyleCnt="5"/>
      <dgm:spPr/>
      <dgm:t>
        <a:bodyPr/>
        <a:lstStyle/>
        <a:p>
          <a:endParaRPr lang="en-MY"/>
        </a:p>
      </dgm:t>
    </dgm:pt>
    <dgm:pt modelId="{A89849EB-D757-4DF4-9700-C9DDA696AABD}" type="pres">
      <dgm:prSet presAssocID="{4D241B7C-1A6A-4694-B2D5-DB56B083C5A8}" presName="dummy" presStyleCnt="0"/>
      <dgm:spPr/>
    </dgm:pt>
    <dgm:pt modelId="{0B2B7687-2573-4232-9A13-5CFBF4C67C19}" type="pres">
      <dgm:prSet presAssocID="{4D241B7C-1A6A-4694-B2D5-DB56B083C5A8}" presName="node" presStyleLbl="revTx" presStyleIdx="1" presStyleCnt="5" custScaleX="11934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8906C38-D702-4D10-A240-7204BDAA9364}" type="pres">
      <dgm:prSet presAssocID="{5068ABC7-40EE-4792-BE56-F9F1AA5B8574}" presName="sibTrans" presStyleLbl="node1" presStyleIdx="1" presStyleCnt="5"/>
      <dgm:spPr/>
      <dgm:t>
        <a:bodyPr/>
        <a:lstStyle/>
        <a:p>
          <a:endParaRPr lang="en-MY"/>
        </a:p>
      </dgm:t>
    </dgm:pt>
    <dgm:pt modelId="{83AB89FE-5FDB-4FFA-BF7C-F20DAC1FDA2E}" type="pres">
      <dgm:prSet presAssocID="{4BED34E2-068F-4FD8-8121-CCF0E863423E}" presName="dummy" presStyleCnt="0"/>
      <dgm:spPr/>
    </dgm:pt>
    <dgm:pt modelId="{A8AC44B0-0790-44C4-AFB6-64AC458E51F6}" type="pres">
      <dgm:prSet presAssocID="{4BED34E2-068F-4FD8-8121-CCF0E863423E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C99AB155-5525-492E-95F2-5D9E017A43CB}" type="pres">
      <dgm:prSet presAssocID="{44EB2537-0310-4441-8C08-29E4B9AE33B8}" presName="sibTrans" presStyleLbl="node1" presStyleIdx="2" presStyleCnt="5"/>
      <dgm:spPr/>
      <dgm:t>
        <a:bodyPr/>
        <a:lstStyle/>
        <a:p>
          <a:endParaRPr lang="en-MY"/>
        </a:p>
      </dgm:t>
    </dgm:pt>
    <dgm:pt modelId="{8039AB65-71D7-4EAF-AA0B-34BC9747A994}" type="pres">
      <dgm:prSet presAssocID="{09A1B0B5-7374-418E-A614-5A459B0FC2B8}" presName="dummy" presStyleCnt="0"/>
      <dgm:spPr/>
    </dgm:pt>
    <dgm:pt modelId="{3D7E05F7-C9DE-4DB2-A2EC-2DC4D861B72C}" type="pres">
      <dgm:prSet presAssocID="{09A1B0B5-7374-418E-A614-5A459B0FC2B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D62C41E1-F5FC-44E6-B5CE-904C104E2ED6}" type="pres">
      <dgm:prSet presAssocID="{63A87EA5-F0F8-47FA-8702-759E5BACF0C8}" presName="sibTrans" presStyleLbl="node1" presStyleIdx="3" presStyleCnt="5"/>
      <dgm:spPr/>
      <dgm:t>
        <a:bodyPr/>
        <a:lstStyle/>
        <a:p>
          <a:endParaRPr lang="en-MY"/>
        </a:p>
      </dgm:t>
    </dgm:pt>
    <dgm:pt modelId="{91F9B6DD-2744-4AAF-A0F6-0D6D775E7835}" type="pres">
      <dgm:prSet presAssocID="{61FA47BC-87DF-495F-B0B2-5FE26573E7C7}" presName="dummy" presStyleCnt="0"/>
      <dgm:spPr/>
    </dgm:pt>
    <dgm:pt modelId="{3B79539D-3DB1-496E-9942-FF81F3DB6AEF}" type="pres">
      <dgm:prSet presAssocID="{61FA47BC-87DF-495F-B0B2-5FE26573E7C7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0945C7D-A992-484A-866D-57B69C8806C1}" type="pres">
      <dgm:prSet presAssocID="{FDD1FCD4-F0B7-41B2-8350-FF6C6BB9EF42}" presName="sibTrans" presStyleLbl="node1" presStyleIdx="4" presStyleCnt="5"/>
      <dgm:spPr/>
      <dgm:t>
        <a:bodyPr/>
        <a:lstStyle/>
        <a:p>
          <a:endParaRPr lang="en-MY"/>
        </a:p>
      </dgm:t>
    </dgm:pt>
  </dgm:ptLst>
  <dgm:cxnLst>
    <dgm:cxn modelId="{CA9161F5-E85C-44C1-B29D-02DF75E89951}" type="presOf" srcId="{63A87EA5-F0F8-47FA-8702-759E5BACF0C8}" destId="{D62C41E1-F5FC-44E6-B5CE-904C104E2ED6}" srcOrd="0" destOrd="0" presId="urn:microsoft.com/office/officeart/2005/8/layout/cycle1"/>
    <dgm:cxn modelId="{A85FFEBB-0B73-483B-BF9E-4A99FF5B6CB8}" type="presOf" srcId="{FDD1FCD4-F0B7-41B2-8350-FF6C6BB9EF42}" destId="{90945C7D-A992-484A-866D-57B69C8806C1}" srcOrd="0" destOrd="0" presId="urn:microsoft.com/office/officeart/2005/8/layout/cycle1"/>
    <dgm:cxn modelId="{0DE6F61B-3C6F-471E-8026-1EEAE43D691A}" srcId="{06C6AA15-24FD-4C8C-B58C-2BE2071616B3}" destId="{4BED34E2-068F-4FD8-8121-CCF0E863423E}" srcOrd="2" destOrd="0" parTransId="{EEAACFD1-4C2B-4530-9C2E-EFD04710515F}" sibTransId="{44EB2537-0310-4441-8C08-29E4B9AE33B8}"/>
    <dgm:cxn modelId="{1E14CC3F-9593-4376-A11B-C1704AD8DD64}" srcId="{06C6AA15-24FD-4C8C-B58C-2BE2071616B3}" destId="{09A1B0B5-7374-418E-A614-5A459B0FC2B8}" srcOrd="3" destOrd="0" parTransId="{CC6E16BC-AE5B-41EF-918C-8480F38CEB9E}" sibTransId="{63A87EA5-F0F8-47FA-8702-759E5BACF0C8}"/>
    <dgm:cxn modelId="{11A76AA8-4E54-4D8C-9182-DDBE9FCDAAEB}" type="presOf" srcId="{507BC167-6107-425F-867E-A72B2FD3130C}" destId="{E4B4882E-D354-4801-913B-902E8BFC93E7}" srcOrd="0" destOrd="0" presId="urn:microsoft.com/office/officeart/2005/8/layout/cycle1"/>
    <dgm:cxn modelId="{F9F9D514-7F68-4718-9C6E-F8A680539807}" srcId="{06C6AA15-24FD-4C8C-B58C-2BE2071616B3}" destId="{4D241B7C-1A6A-4694-B2D5-DB56B083C5A8}" srcOrd="1" destOrd="0" parTransId="{408086DA-77F4-40D0-94F0-96B8104E4B40}" sibTransId="{5068ABC7-40EE-4792-BE56-F9F1AA5B8574}"/>
    <dgm:cxn modelId="{0E601EEE-3907-4CAE-8175-20DBE7242E9E}" type="presOf" srcId="{06C6AA15-24FD-4C8C-B58C-2BE2071616B3}" destId="{8725CD14-0729-4D8A-BC80-87DB6572DB39}" srcOrd="0" destOrd="0" presId="urn:microsoft.com/office/officeart/2005/8/layout/cycle1"/>
    <dgm:cxn modelId="{FF2DDF5B-6530-498A-9804-3A9AD2512E36}" type="presOf" srcId="{44EB2537-0310-4441-8C08-29E4B9AE33B8}" destId="{C99AB155-5525-492E-95F2-5D9E017A43CB}" srcOrd="0" destOrd="0" presId="urn:microsoft.com/office/officeart/2005/8/layout/cycle1"/>
    <dgm:cxn modelId="{23716162-5FEE-4957-9243-DE84D20144F6}" type="presOf" srcId="{09A1B0B5-7374-418E-A614-5A459B0FC2B8}" destId="{3D7E05F7-C9DE-4DB2-A2EC-2DC4D861B72C}" srcOrd="0" destOrd="0" presId="urn:microsoft.com/office/officeart/2005/8/layout/cycle1"/>
    <dgm:cxn modelId="{7AD13369-9AD9-4733-9363-6B6A4820672B}" type="presOf" srcId="{5068ABC7-40EE-4792-BE56-F9F1AA5B8574}" destId="{98906C38-D702-4D10-A240-7204BDAA9364}" srcOrd="0" destOrd="0" presId="urn:microsoft.com/office/officeart/2005/8/layout/cycle1"/>
    <dgm:cxn modelId="{91CD14A2-A1B6-4F22-B2AE-1C8918A4EB94}" srcId="{06C6AA15-24FD-4C8C-B58C-2BE2071616B3}" destId="{B5A0B5A5-401D-4DA0-9BAE-F04E62E4B07A}" srcOrd="0" destOrd="0" parTransId="{CA3A9D56-095F-4CAD-BD4E-6CD61624BFC8}" sibTransId="{507BC167-6107-425F-867E-A72B2FD3130C}"/>
    <dgm:cxn modelId="{DA279A82-BDEA-4367-AFF5-D929E9E99DFA}" srcId="{06C6AA15-24FD-4C8C-B58C-2BE2071616B3}" destId="{61FA47BC-87DF-495F-B0B2-5FE26573E7C7}" srcOrd="4" destOrd="0" parTransId="{CEEBFF1E-0751-4C15-B099-EE421324E883}" sibTransId="{FDD1FCD4-F0B7-41B2-8350-FF6C6BB9EF42}"/>
    <dgm:cxn modelId="{9088CC6F-8575-47CC-AECC-EB8C01C8F8E3}" type="presOf" srcId="{B5A0B5A5-401D-4DA0-9BAE-F04E62E4B07A}" destId="{E2710506-9EDE-4CE5-ADD2-706ED34282F3}" srcOrd="0" destOrd="0" presId="urn:microsoft.com/office/officeart/2005/8/layout/cycle1"/>
    <dgm:cxn modelId="{C952ADCD-28C9-4337-8CD4-D0DF3DE75E64}" type="presOf" srcId="{4BED34E2-068F-4FD8-8121-CCF0E863423E}" destId="{A8AC44B0-0790-44C4-AFB6-64AC458E51F6}" srcOrd="0" destOrd="0" presId="urn:microsoft.com/office/officeart/2005/8/layout/cycle1"/>
    <dgm:cxn modelId="{6692D40A-DA9B-4633-9CA1-E356EB6E8D81}" type="presOf" srcId="{4D241B7C-1A6A-4694-B2D5-DB56B083C5A8}" destId="{0B2B7687-2573-4232-9A13-5CFBF4C67C19}" srcOrd="0" destOrd="0" presId="urn:microsoft.com/office/officeart/2005/8/layout/cycle1"/>
    <dgm:cxn modelId="{58E4AD08-1F80-44C9-BE6C-25B40E7C467D}" type="presOf" srcId="{61FA47BC-87DF-495F-B0B2-5FE26573E7C7}" destId="{3B79539D-3DB1-496E-9942-FF81F3DB6AEF}" srcOrd="0" destOrd="0" presId="urn:microsoft.com/office/officeart/2005/8/layout/cycle1"/>
    <dgm:cxn modelId="{FD6E1ACA-041F-4ABC-BC63-7E54FC9ABB74}" type="presParOf" srcId="{8725CD14-0729-4D8A-BC80-87DB6572DB39}" destId="{86044668-0094-4C54-9E93-A5C820E28219}" srcOrd="0" destOrd="0" presId="urn:microsoft.com/office/officeart/2005/8/layout/cycle1"/>
    <dgm:cxn modelId="{4DDFB8C9-254C-4DCA-A00B-D3FBE1BFF80A}" type="presParOf" srcId="{8725CD14-0729-4D8A-BC80-87DB6572DB39}" destId="{E2710506-9EDE-4CE5-ADD2-706ED34282F3}" srcOrd="1" destOrd="0" presId="urn:microsoft.com/office/officeart/2005/8/layout/cycle1"/>
    <dgm:cxn modelId="{DF09A28A-F844-4A02-BAEA-7EACDAA4DEFF}" type="presParOf" srcId="{8725CD14-0729-4D8A-BC80-87DB6572DB39}" destId="{E4B4882E-D354-4801-913B-902E8BFC93E7}" srcOrd="2" destOrd="0" presId="urn:microsoft.com/office/officeart/2005/8/layout/cycle1"/>
    <dgm:cxn modelId="{C99D5A84-8ED2-4E76-916F-5EC2A0BE5F49}" type="presParOf" srcId="{8725CD14-0729-4D8A-BC80-87DB6572DB39}" destId="{A89849EB-D757-4DF4-9700-C9DDA696AABD}" srcOrd="3" destOrd="0" presId="urn:microsoft.com/office/officeart/2005/8/layout/cycle1"/>
    <dgm:cxn modelId="{4F7DCD09-3177-4BF8-92BA-0EF09E85AF92}" type="presParOf" srcId="{8725CD14-0729-4D8A-BC80-87DB6572DB39}" destId="{0B2B7687-2573-4232-9A13-5CFBF4C67C19}" srcOrd="4" destOrd="0" presId="urn:microsoft.com/office/officeart/2005/8/layout/cycle1"/>
    <dgm:cxn modelId="{3EBACE47-9801-4E53-BE4A-C6B5D699B6BE}" type="presParOf" srcId="{8725CD14-0729-4D8A-BC80-87DB6572DB39}" destId="{98906C38-D702-4D10-A240-7204BDAA9364}" srcOrd="5" destOrd="0" presId="urn:microsoft.com/office/officeart/2005/8/layout/cycle1"/>
    <dgm:cxn modelId="{4F309A2B-D585-4051-A62C-0E38D31845F4}" type="presParOf" srcId="{8725CD14-0729-4D8A-BC80-87DB6572DB39}" destId="{83AB89FE-5FDB-4FFA-BF7C-F20DAC1FDA2E}" srcOrd="6" destOrd="0" presId="urn:microsoft.com/office/officeart/2005/8/layout/cycle1"/>
    <dgm:cxn modelId="{85BA7FFE-9846-4891-AF89-FD950617C1C8}" type="presParOf" srcId="{8725CD14-0729-4D8A-BC80-87DB6572DB39}" destId="{A8AC44B0-0790-44C4-AFB6-64AC458E51F6}" srcOrd="7" destOrd="0" presId="urn:microsoft.com/office/officeart/2005/8/layout/cycle1"/>
    <dgm:cxn modelId="{3F681513-F51E-401C-AE53-ABCB2F8EBA4A}" type="presParOf" srcId="{8725CD14-0729-4D8A-BC80-87DB6572DB39}" destId="{C99AB155-5525-492E-95F2-5D9E017A43CB}" srcOrd="8" destOrd="0" presId="urn:microsoft.com/office/officeart/2005/8/layout/cycle1"/>
    <dgm:cxn modelId="{D6AC493E-3986-46E8-A5CE-9A701DC6E9DF}" type="presParOf" srcId="{8725CD14-0729-4D8A-BC80-87DB6572DB39}" destId="{8039AB65-71D7-4EAF-AA0B-34BC9747A994}" srcOrd="9" destOrd="0" presId="urn:microsoft.com/office/officeart/2005/8/layout/cycle1"/>
    <dgm:cxn modelId="{3DBF757D-F7F6-4072-8414-2BEB5AF77CE2}" type="presParOf" srcId="{8725CD14-0729-4D8A-BC80-87DB6572DB39}" destId="{3D7E05F7-C9DE-4DB2-A2EC-2DC4D861B72C}" srcOrd="10" destOrd="0" presId="urn:microsoft.com/office/officeart/2005/8/layout/cycle1"/>
    <dgm:cxn modelId="{32A51B88-9D7C-42F8-B8ED-C432B49F2009}" type="presParOf" srcId="{8725CD14-0729-4D8A-BC80-87DB6572DB39}" destId="{D62C41E1-F5FC-44E6-B5CE-904C104E2ED6}" srcOrd="11" destOrd="0" presId="urn:microsoft.com/office/officeart/2005/8/layout/cycle1"/>
    <dgm:cxn modelId="{A3D6CB23-C220-41DB-885D-A3EDE052E5B7}" type="presParOf" srcId="{8725CD14-0729-4D8A-BC80-87DB6572DB39}" destId="{91F9B6DD-2744-4AAF-A0F6-0D6D775E7835}" srcOrd="12" destOrd="0" presId="urn:microsoft.com/office/officeart/2005/8/layout/cycle1"/>
    <dgm:cxn modelId="{D1597F66-D227-434F-8AEC-FEE62B0579C2}" type="presParOf" srcId="{8725CD14-0729-4D8A-BC80-87DB6572DB39}" destId="{3B79539D-3DB1-496E-9942-FF81F3DB6AEF}" srcOrd="13" destOrd="0" presId="urn:microsoft.com/office/officeart/2005/8/layout/cycle1"/>
    <dgm:cxn modelId="{61823AA6-DAAC-45BB-A4FB-BFEE0AAD9C0C}" type="presParOf" srcId="{8725CD14-0729-4D8A-BC80-87DB6572DB39}" destId="{90945C7D-A992-484A-866D-57B69C8806C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C6AA15-24FD-4C8C-B58C-2BE2071616B3}" type="doc">
      <dgm:prSet loTypeId="urn:microsoft.com/office/officeart/2005/8/layout/cycle1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MY"/>
        </a:p>
      </dgm:t>
    </dgm:pt>
    <dgm:pt modelId="{B5A0B5A5-401D-4DA0-9BAE-F04E62E4B07A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Design</a:t>
          </a:r>
          <a:endParaRPr lang="en-MY" sz="2400" b="1" dirty="0">
            <a:latin typeface="+mj-lt"/>
          </a:endParaRPr>
        </a:p>
      </dgm:t>
    </dgm:pt>
    <dgm:pt modelId="{CA3A9D56-095F-4CAD-BD4E-6CD61624BFC8}" type="parTrans" cxnId="{91CD14A2-A1B6-4F22-B2AE-1C8918A4EB94}">
      <dgm:prSet/>
      <dgm:spPr/>
      <dgm:t>
        <a:bodyPr/>
        <a:lstStyle/>
        <a:p>
          <a:endParaRPr lang="en-MY"/>
        </a:p>
      </dgm:t>
    </dgm:pt>
    <dgm:pt modelId="{507BC167-6107-425F-867E-A72B2FD3130C}" type="sibTrans" cxnId="{91CD14A2-A1B6-4F22-B2AE-1C8918A4EB94}">
      <dgm:prSet/>
      <dgm:spPr/>
      <dgm:t>
        <a:bodyPr/>
        <a:lstStyle/>
        <a:p>
          <a:endParaRPr lang="en-MY"/>
        </a:p>
      </dgm:t>
    </dgm:pt>
    <dgm:pt modelId="{4D241B7C-1A6A-4694-B2D5-DB56B083C5A8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Develop</a:t>
          </a:r>
          <a:endParaRPr lang="en-MY" sz="3600" b="1" dirty="0">
            <a:latin typeface="+mj-lt"/>
          </a:endParaRPr>
        </a:p>
      </dgm:t>
    </dgm:pt>
    <dgm:pt modelId="{408086DA-77F4-40D0-94F0-96B8104E4B40}" type="parTrans" cxnId="{F9F9D514-7F68-4718-9C6E-F8A680539807}">
      <dgm:prSet/>
      <dgm:spPr/>
      <dgm:t>
        <a:bodyPr/>
        <a:lstStyle/>
        <a:p>
          <a:endParaRPr lang="en-MY"/>
        </a:p>
      </dgm:t>
    </dgm:pt>
    <dgm:pt modelId="{5068ABC7-40EE-4792-BE56-F9F1AA5B8574}" type="sibTrans" cxnId="{F9F9D514-7F68-4718-9C6E-F8A680539807}">
      <dgm:prSet/>
      <dgm:spPr/>
      <dgm:t>
        <a:bodyPr/>
        <a:lstStyle/>
        <a:p>
          <a:endParaRPr lang="en-MY"/>
        </a:p>
      </dgm:t>
    </dgm:pt>
    <dgm:pt modelId="{4BED34E2-068F-4FD8-8121-CCF0E863423E}">
      <dgm:prSet phldrT="[Text]" custT="1"/>
      <dgm:spPr/>
      <dgm:t>
        <a:bodyPr/>
        <a:lstStyle/>
        <a:p>
          <a:r>
            <a:rPr lang="en-MY" sz="3200" b="1" dirty="0" smtClean="0">
              <a:solidFill>
                <a:srgbClr val="C00000"/>
              </a:solidFill>
              <a:latin typeface="+mj-lt"/>
            </a:rPr>
            <a:t>Test</a:t>
          </a:r>
          <a:endParaRPr lang="en-MY" sz="2800" b="1" dirty="0">
            <a:solidFill>
              <a:srgbClr val="C00000"/>
            </a:solidFill>
            <a:latin typeface="+mj-lt"/>
          </a:endParaRPr>
        </a:p>
      </dgm:t>
    </dgm:pt>
    <dgm:pt modelId="{EEAACFD1-4C2B-4530-9C2E-EFD04710515F}" type="parTrans" cxnId="{0DE6F61B-3C6F-471E-8026-1EEAE43D691A}">
      <dgm:prSet/>
      <dgm:spPr/>
      <dgm:t>
        <a:bodyPr/>
        <a:lstStyle/>
        <a:p>
          <a:endParaRPr lang="en-MY"/>
        </a:p>
      </dgm:t>
    </dgm:pt>
    <dgm:pt modelId="{44EB2537-0310-4441-8C08-29E4B9AE33B8}" type="sibTrans" cxnId="{0DE6F61B-3C6F-471E-8026-1EEAE43D691A}">
      <dgm:prSet/>
      <dgm:spPr/>
      <dgm:t>
        <a:bodyPr/>
        <a:lstStyle/>
        <a:p>
          <a:endParaRPr lang="en-MY"/>
        </a:p>
      </dgm:t>
    </dgm:pt>
    <dgm:pt modelId="{09A1B0B5-7374-418E-A614-5A459B0FC2B8}">
      <dgm:prSet phldrT="[Text]"/>
      <dgm:spPr/>
      <dgm:t>
        <a:bodyPr/>
        <a:lstStyle/>
        <a:p>
          <a:r>
            <a:rPr lang="en-MY" b="1" dirty="0" smtClean="0">
              <a:latin typeface="+mj-lt"/>
            </a:rPr>
            <a:t>Maintain</a:t>
          </a:r>
          <a:endParaRPr lang="en-MY" b="1" dirty="0">
            <a:latin typeface="+mj-lt"/>
          </a:endParaRPr>
        </a:p>
      </dgm:t>
    </dgm:pt>
    <dgm:pt modelId="{CC6E16BC-AE5B-41EF-918C-8480F38CEB9E}" type="parTrans" cxnId="{1E14CC3F-9593-4376-A11B-C1704AD8DD64}">
      <dgm:prSet/>
      <dgm:spPr/>
      <dgm:t>
        <a:bodyPr/>
        <a:lstStyle/>
        <a:p>
          <a:endParaRPr lang="en-MY"/>
        </a:p>
      </dgm:t>
    </dgm:pt>
    <dgm:pt modelId="{63A87EA5-F0F8-47FA-8702-759E5BACF0C8}" type="sibTrans" cxnId="{1E14CC3F-9593-4376-A11B-C1704AD8DD64}">
      <dgm:prSet/>
      <dgm:spPr/>
      <dgm:t>
        <a:bodyPr/>
        <a:lstStyle/>
        <a:p>
          <a:endParaRPr lang="en-MY"/>
        </a:p>
      </dgm:t>
    </dgm:pt>
    <dgm:pt modelId="{61FA47BC-87DF-495F-B0B2-5FE26573E7C7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Define</a:t>
          </a:r>
          <a:endParaRPr lang="en-MY" sz="2400" b="1" dirty="0">
            <a:latin typeface="+mj-lt"/>
          </a:endParaRPr>
        </a:p>
      </dgm:t>
    </dgm:pt>
    <dgm:pt modelId="{CEEBFF1E-0751-4C15-B099-EE421324E883}" type="parTrans" cxnId="{DA279A82-BDEA-4367-AFF5-D929E9E99DFA}">
      <dgm:prSet/>
      <dgm:spPr/>
      <dgm:t>
        <a:bodyPr/>
        <a:lstStyle/>
        <a:p>
          <a:endParaRPr lang="en-MY"/>
        </a:p>
      </dgm:t>
    </dgm:pt>
    <dgm:pt modelId="{FDD1FCD4-F0B7-41B2-8350-FF6C6BB9EF42}" type="sibTrans" cxnId="{DA279A82-BDEA-4367-AFF5-D929E9E99DFA}">
      <dgm:prSet/>
      <dgm:spPr/>
      <dgm:t>
        <a:bodyPr/>
        <a:lstStyle/>
        <a:p>
          <a:endParaRPr lang="en-MY"/>
        </a:p>
      </dgm:t>
    </dgm:pt>
    <dgm:pt modelId="{8725CD14-0729-4D8A-BC80-87DB6572DB39}" type="pres">
      <dgm:prSet presAssocID="{06C6AA15-24FD-4C8C-B58C-2BE2071616B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6044668-0094-4C54-9E93-A5C820E28219}" type="pres">
      <dgm:prSet presAssocID="{B5A0B5A5-401D-4DA0-9BAE-F04E62E4B07A}" presName="dummy" presStyleCnt="0"/>
      <dgm:spPr/>
    </dgm:pt>
    <dgm:pt modelId="{E2710506-9EDE-4CE5-ADD2-706ED34282F3}" type="pres">
      <dgm:prSet presAssocID="{B5A0B5A5-401D-4DA0-9BAE-F04E62E4B07A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E4B4882E-D354-4801-913B-902E8BFC93E7}" type="pres">
      <dgm:prSet presAssocID="{507BC167-6107-425F-867E-A72B2FD3130C}" presName="sibTrans" presStyleLbl="node1" presStyleIdx="0" presStyleCnt="5"/>
      <dgm:spPr/>
      <dgm:t>
        <a:bodyPr/>
        <a:lstStyle/>
        <a:p>
          <a:endParaRPr lang="en-MY"/>
        </a:p>
      </dgm:t>
    </dgm:pt>
    <dgm:pt modelId="{A89849EB-D757-4DF4-9700-C9DDA696AABD}" type="pres">
      <dgm:prSet presAssocID="{4D241B7C-1A6A-4694-B2D5-DB56B083C5A8}" presName="dummy" presStyleCnt="0"/>
      <dgm:spPr/>
    </dgm:pt>
    <dgm:pt modelId="{0B2B7687-2573-4232-9A13-5CFBF4C67C19}" type="pres">
      <dgm:prSet presAssocID="{4D241B7C-1A6A-4694-B2D5-DB56B083C5A8}" presName="node" presStyleLbl="revTx" presStyleIdx="1" presStyleCnt="5" custScaleX="11934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8906C38-D702-4D10-A240-7204BDAA9364}" type="pres">
      <dgm:prSet presAssocID="{5068ABC7-40EE-4792-BE56-F9F1AA5B8574}" presName="sibTrans" presStyleLbl="node1" presStyleIdx="1" presStyleCnt="5"/>
      <dgm:spPr/>
      <dgm:t>
        <a:bodyPr/>
        <a:lstStyle/>
        <a:p>
          <a:endParaRPr lang="en-MY"/>
        </a:p>
      </dgm:t>
    </dgm:pt>
    <dgm:pt modelId="{83AB89FE-5FDB-4FFA-BF7C-F20DAC1FDA2E}" type="pres">
      <dgm:prSet presAssocID="{4BED34E2-068F-4FD8-8121-CCF0E863423E}" presName="dummy" presStyleCnt="0"/>
      <dgm:spPr/>
    </dgm:pt>
    <dgm:pt modelId="{A8AC44B0-0790-44C4-AFB6-64AC458E51F6}" type="pres">
      <dgm:prSet presAssocID="{4BED34E2-068F-4FD8-8121-CCF0E863423E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C99AB155-5525-492E-95F2-5D9E017A43CB}" type="pres">
      <dgm:prSet presAssocID="{44EB2537-0310-4441-8C08-29E4B9AE33B8}" presName="sibTrans" presStyleLbl="node1" presStyleIdx="2" presStyleCnt="5"/>
      <dgm:spPr/>
      <dgm:t>
        <a:bodyPr/>
        <a:lstStyle/>
        <a:p>
          <a:endParaRPr lang="en-MY"/>
        </a:p>
      </dgm:t>
    </dgm:pt>
    <dgm:pt modelId="{8039AB65-71D7-4EAF-AA0B-34BC9747A994}" type="pres">
      <dgm:prSet presAssocID="{09A1B0B5-7374-418E-A614-5A459B0FC2B8}" presName="dummy" presStyleCnt="0"/>
      <dgm:spPr/>
    </dgm:pt>
    <dgm:pt modelId="{3D7E05F7-C9DE-4DB2-A2EC-2DC4D861B72C}" type="pres">
      <dgm:prSet presAssocID="{09A1B0B5-7374-418E-A614-5A459B0FC2B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D62C41E1-F5FC-44E6-B5CE-904C104E2ED6}" type="pres">
      <dgm:prSet presAssocID="{63A87EA5-F0F8-47FA-8702-759E5BACF0C8}" presName="sibTrans" presStyleLbl="node1" presStyleIdx="3" presStyleCnt="5"/>
      <dgm:spPr/>
      <dgm:t>
        <a:bodyPr/>
        <a:lstStyle/>
        <a:p>
          <a:endParaRPr lang="en-MY"/>
        </a:p>
      </dgm:t>
    </dgm:pt>
    <dgm:pt modelId="{91F9B6DD-2744-4AAF-A0F6-0D6D775E7835}" type="pres">
      <dgm:prSet presAssocID="{61FA47BC-87DF-495F-B0B2-5FE26573E7C7}" presName="dummy" presStyleCnt="0"/>
      <dgm:spPr/>
    </dgm:pt>
    <dgm:pt modelId="{3B79539D-3DB1-496E-9942-FF81F3DB6AEF}" type="pres">
      <dgm:prSet presAssocID="{61FA47BC-87DF-495F-B0B2-5FE26573E7C7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0945C7D-A992-484A-866D-57B69C8806C1}" type="pres">
      <dgm:prSet presAssocID="{FDD1FCD4-F0B7-41B2-8350-FF6C6BB9EF42}" presName="sibTrans" presStyleLbl="node1" presStyleIdx="4" presStyleCnt="5"/>
      <dgm:spPr/>
      <dgm:t>
        <a:bodyPr/>
        <a:lstStyle/>
        <a:p>
          <a:endParaRPr lang="en-MY"/>
        </a:p>
      </dgm:t>
    </dgm:pt>
  </dgm:ptLst>
  <dgm:cxnLst>
    <dgm:cxn modelId="{7B3194B7-2312-458F-ADAE-5785F37DB564}" type="presOf" srcId="{FDD1FCD4-F0B7-41B2-8350-FF6C6BB9EF42}" destId="{90945C7D-A992-484A-866D-57B69C8806C1}" srcOrd="0" destOrd="0" presId="urn:microsoft.com/office/officeart/2005/8/layout/cycle1"/>
    <dgm:cxn modelId="{E3D98F4C-01CC-48E7-94F8-D61E6DFB813B}" type="presOf" srcId="{63A87EA5-F0F8-47FA-8702-759E5BACF0C8}" destId="{D62C41E1-F5FC-44E6-B5CE-904C104E2ED6}" srcOrd="0" destOrd="0" presId="urn:microsoft.com/office/officeart/2005/8/layout/cycle1"/>
    <dgm:cxn modelId="{0DE6F61B-3C6F-471E-8026-1EEAE43D691A}" srcId="{06C6AA15-24FD-4C8C-B58C-2BE2071616B3}" destId="{4BED34E2-068F-4FD8-8121-CCF0E863423E}" srcOrd="2" destOrd="0" parTransId="{EEAACFD1-4C2B-4530-9C2E-EFD04710515F}" sibTransId="{44EB2537-0310-4441-8C08-29E4B9AE33B8}"/>
    <dgm:cxn modelId="{1E14CC3F-9593-4376-A11B-C1704AD8DD64}" srcId="{06C6AA15-24FD-4C8C-B58C-2BE2071616B3}" destId="{09A1B0B5-7374-418E-A614-5A459B0FC2B8}" srcOrd="3" destOrd="0" parTransId="{CC6E16BC-AE5B-41EF-918C-8480F38CEB9E}" sibTransId="{63A87EA5-F0F8-47FA-8702-759E5BACF0C8}"/>
    <dgm:cxn modelId="{ACC27DAE-D7F9-49E4-A081-1486442C7A23}" type="presOf" srcId="{61FA47BC-87DF-495F-B0B2-5FE26573E7C7}" destId="{3B79539D-3DB1-496E-9942-FF81F3DB6AEF}" srcOrd="0" destOrd="0" presId="urn:microsoft.com/office/officeart/2005/8/layout/cycle1"/>
    <dgm:cxn modelId="{5F99A9C9-3648-43A5-A5C8-89CCC4D14B85}" type="presOf" srcId="{44EB2537-0310-4441-8C08-29E4B9AE33B8}" destId="{C99AB155-5525-492E-95F2-5D9E017A43CB}" srcOrd="0" destOrd="0" presId="urn:microsoft.com/office/officeart/2005/8/layout/cycle1"/>
    <dgm:cxn modelId="{E7CD1EC9-0657-4EE0-B135-933300EA8141}" type="presOf" srcId="{4D241B7C-1A6A-4694-B2D5-DB56B083C5A8}" destId="{0B2B7687-2573-4232-9A13-5CFBF4C67C19}" srcOrd="0" destOrd="0" presId="urn:microsoft.com/office/officeart/2005/8/layout/cycle1"/>
    <dgm:cxn modelId="{F9F9D514-7F68-4718-9C6E-F8A680539807}" srcId="{06C6AA15-24FD-4C8C-B58C-2BE2071616B3}" destId="{4D241B7C-1A6A-4694-B2D5-DB56B083C5A8}" srcOrd="1" destOrd="0" parTransId="{408086DA-77F4-40D0-94F0-96B8104E4B40}" sibTransId="{5068ABC7-40EE-4792-BE56-F9F1AA5B8574}"/>
    <dgm:cxn modelId="{0B8F7BA6-E1C5-45EA-9D5A-5EC4C425E414}" type="presOf" srcId="{5068ABC7-40EE-4792-BE56-F9F1AA5B8574}" destId="{98906C38-D702-4D10-A240-7204BDAA9364}" srcOrd="0" destOrd="0" presId="urn:microsoft.com/office/officeart/2005/8/layout/cycle1"/>
    <dgm:cxn modelId="{E3C50A50-02DB-43BD-BE52-ADBE0F467610}" type="presOf" srcId="{B5A0B5A5-401D-4DA0-9BAE-F04E62E4B07A}" destId="{E2710506-9EDE-4CE5-ADD2-706ED34282F3}" srcOrd="0" destOrd="0" presId="urn:microsoft.com/office/officeart/2005/8/layout/cycle1"/>
    <dgm:cxn modelId="{19E73EF3-E882-41EE-82C4-779D01557812}" type="presOf" srcId="{09A1B0B5-7374-418E-A614-5A459B0FC2B8}" destId="{3D7E05F7-C9DE-4DB2-A2EC-2DC4D861B72C}" srcOrd="0" destOrd="0" presId="urn:microsoft.com/office/officeart/2005/8/layout/cycle1"/>
    <dgm:cxn modelId="{6CC7EBE3-249D-45FA-B73C-7B4353CA2CE4}" type="presOf" srcId="{06C6AA15-24FD-4C8C-B58C-2BE2071616B3}" destId="{8725CD14-0729-4D8A-BC80-87DB6572DB39}" srcOrd="0" destOrd="0" presId="urn:microsoft.com/office/officeart/2005/8/layout/cycle1"/>
    <dgm:cxn modelId="{67575B5D-8381-4B52-8702-46C6FD9DA711}" type="presOf" srcId="{507BC167-6107-425F-867E-A72B2FD3130C}" destId="{E4B4882E-D354-4801-913B-902E8BFC93E7}" srcOrd="0" destOrd="0" presId="urn:microsoft.com/office/officeart/2005/8/layout/cycle1"/>
    <dgm:cxn modelId="{91CD14A2-A1B6-4F22-B2AE-1C8918A4EB94}" srcId="{06C6AA15-24FD-4C8C-B58C-2BE2071616B3}" destId="{B5A0B5A5-401D-4DA0-9BAE-F04E62E4B07A}" srcOrd="0" destOrd="0" parTransId="{CA3A9D56-095F-4CAD-BD4E-6CD61624BFC8}" sibTransId="{507BC167-6107-425F-867E-A72B2FD3130C}"/>
    <dgm:cxn modelId="{DA279A82-BDEA-4367-AFF5-D929E9E99DFA}" srcId="{06C6AA15-24FD-4C8C-B58C-2BE2071616B3}" destId="{61FA47BC-87DF-495F-B0B2-5FE26573E7C7}" srcOrd="4" destOrd="0" parTransId="{CEEBFF1E-0751-4C15-B099-EE421324E883}" sibTransId="{FDD1FCD4-F0B7-41B2-8350-FF6C6BB9EF42}"/>
    <dgm:cxn modelId="{403BDECA-54A8-42A2-9637-097AAD018C98}" type="presOf" srcId="{4BED34E2-068F-4FD8-8121-CCF0E863423E}" destId="{A8AC44B0-0790-44C4-AFB6-64AC458E51F6}" srcOrd="0" destOrd="0" presId="urn:microsoft.com/office/officeart/2005/8/layout/cycle1"/>
    <dgm:cxn modelId="{3D03D5C5-09C1-4115-AC0A-235175131333}" type="presParOf" srcId="{8725CD14-0729-4D8A-BC80-87DB6572DB39}" destId="{86044668-0094-4C54-9E93-A5C820E28219}" srcOrd="0" destOrd="0" presId="urn:microsoft.com/office/officeart/2005/8/layout/cycle1"/>
    <dgm:cxn modelId="{142716A5-5363-4C71-8E3C-4ED06F4343CF}" type="presParOf" srcId="{8725CD14-0729-4D8A-BC80-87DB6572DB39}" destId="{E2710506-9EDE-4CE5-ADD2-706ED34282F3}" srcOrd="1" destOrd="0" presId="urn:microsoft.com/office/officeart/2005/8/layout/cycle1"/>
    <dgm:cxn modelId="{74D4AB8F-7ECC-43B2-ACDA-7D456A245991}" type="presParOf" srcId="{8725CD14-0729-4D8A-BC80-87DB6572DB39}" destId="{E4B4882E-D354-4801-913B-902E8BFC93E7}" srcOrd="2" destOrd="0" presId="urn:microsoft.com/office/officeart/2005/8/layout/cycle1"/>
    <dgm:cxn modelId="{FC0C4DBB-E021-4346-876E-F5CC33BEE1EC}" type="presParOf" srcId="{8725CD14-0729-4D8A-BC80-87DB6572DB39}" destId="{A89849EB-D757-4DF4-9700-C9DDA696AABD}" srcOrd="3" destOrd="0" presId="urn:microsoft.com/office/officeart/2005/8/layout/cycle1"/>
    <dgm:cxn modelId="{8A920BC0-2D72-4967-ABDF-340CBA3A118F}" type="presParOf" srcId="{8725CD14-0729-4D8A-BC80-87DB6572DB39}" destId="{0B2B7687-2573-4232-9A13-5CFBF4C67C19}" srcOrd="4" destOrd="0" presId="urn:microsoft.com/office/officeart/2005/8/layout/cycle1"/>
    <dgm:cxn modelId="{62CA9D04-0C50-4787-865A-0BB0D9941BAE}" type="presParOf" srcId="{8725CD14-0729-4D8A-BC80-87DB6572DB39}" destId="{98906C38-D702-4D10-A240-7204BDAA9364}" srcOrd="5" destOrd="0" presId="urn:microsoft.com/office/officeart/2005/8/layout/cycle1"/>
    <dgm:cxn modelId="{25E313C5-60E8-4D7C-A747-75358D6F593A}" type="presParOf" srcId="{8725CD14-0729-4D8A-BC80-87DB6572DB39}" destId="{83AB89FE-5FDB-4FFA-BF7C-F20DAC1FDA2E}" srcOrd="6" destOrd="0" presId="urn:microsoft.com/office/officeart/2005/8/layout/cycle1"/>
    <dgm:cxn modelId="{E72E282F-B5E0-47F9-B9E0-C7B9321CB30B}" type="presParOf" srcId="{8725CD14-0729-4D8A-BC80-87DB6572DB39}" destId="{A8AC44B0-0790-44C4-AFB6-64AC458E51F6}" srcOrd="7" destOrd="0" presId="urn:microsoft.com/office/officeart/2005/8/layout/cycle1"/>
    <dgm:cxn modelId="{F49535B9-13AC-4221-B9CC-ED6A5AE67E59}" type="presParOf" srcId="{8725CD14-0729-4D8A-BC80-87DB6572DB39}" destId="{C99AB155-5525-492E-95F2-5D9E017A43CB}" srcOrd="8" destOrd="0" presId="urn:microsoft.com/office/officeart/2005/8/layout/cycle1"/>
    <dgm:cxn modelId="{B6401F0B-7167-4A80-BD30-45FE40999B05}" type="presParOf" srcId="{8725CD14-0729-4D8A-BC80-87DB6572DB39}" destId="{8039AB65-71D7-4EAF-AA0B-34BC9747A994}" srcOrd="9" destOrd="0" presId="urn:microsoft.com/office/officeart/2005/8/layout/cycle1"/>
    <dgm:cxn modelId="{A33BE47B-FD8D-4A76-9335-CB3B67A519F2}" type="presParOf" srcId="{8725CD14-0729-4D8A-BC80-87DB6572DB39}" destId="{3D7E05F7-C9DE-4DB2-A2EC-2DC4D861B72C}" srcOrd="10" destOrd="0" presId="urn:microsoft.com/office/officeart/2005/8/layout/cycle1"/>
    <dgm:cxn modelId="{7995D9ED-1659-48C1-84A1-3F6A5D9C6434}" type="presParOf" srcId="{8725CD14-0729-4D8A-BC80-87DB6572DB39}" destId="{D62C41E1-F5FC-44E6-B5CE-904C104E2ED6}" srcOrd="11" destOrd="0" presId="urn:microsoft.com/office/officeart/2005/8/layout/cycle1"/>
    <dgm:cxn modelId="{30C16819-D7B9-475E-8DF4-2798048ECA97}" type="presParOf" srcId="{8725CD14-0729-4D8A-BC80-87DB6572DB39}" destId="{91F9B6DD-2744-4AAF-A0F6-0D6D775E7835}" srcOrd="12" destOrd="0" presId="urn:microsoft.com/office/officeart/2005/8/layout/cycle1"/>
    <dgm:cxn modelId="{DEF84D40-060A-404F-84F7-EE3A0DFE47D3}" type="presParOf" srcId="{8725CD14-0729-4D8A-BC80-87DB6572DB39}" destId="{3B79539D-3DB1-496E-9942-FF81F3DB6AEF}" srcOrd="13" destOrd="0" presId="urn:microsoft.com/office/officeart/2005/8/layout/cycle1"/>
    <dgm:cxn modelId="{5ED915ED-1CC3-47AC-8C17-DB6B68EF6013}" type="presParOf" srcId="{8725CD14-0729-4D8A-BC80-87DB6572DB39}" destId="{90945C7D-A992-484A-866D-57B69C8806C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D9F15E-9D59-4C53-B2F6-3BCE0D28D592}" type="doc">
      <dgm:prSet loTypeId="urn:microsoft.com/office/officeart/2008/layout/VerticalCircle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F119368F-FE79-4150-AF5C-F9F20ED37313}">
      <dgm:prSet phldrT="[Text]"/>
      <dgm:spPr/>
      <dgm:t>
        <a:bodyPr/>
        <a:lstStyle/>
        <a:p>
          <a:r>
            <a:rPr lang="en-MY" b="1" dirty="0" smtClean="0"/>
            <a:t>N</a:t>
          </a:r>
          <a:r>
            <a:rPr lang="en-MY" dirty="0" smtClean="0"/>
            <a:t>avigation and design</a:t>
          </a:r>
          <a:endParaRPr lang="en-MY" dirty="0"/>
        </a:p>
      </dgm:t>
    </dgm:pt>
    <dgm:pt modelId="{3F35D5E5-3A9C-4675-A70A-A36E4E2B7124}" type="parTrans" cxnId="{01A185BD-82E9-453B-95D7-B49564B5F249}">
      <dgm:prSet/>
      <dgm:spPr/>
      <dgm:t>
        <a:bodyPr/>
        <a:lstStyle/>
        <a:p>
          <a:endParaRPr lang="en-MY"/>
        </a:p>
      </dgm:t>
    </dgm:pt>
    <dgm:pt modelId="{394CB9B0-95C3-473F-9D0D-883744D2B45A}" type="sibTrans" cxnId="{01A185BD-82E9-453B-95D7-B49564B5F249}">
      <dgm:prSet/>
      <dgm:spPr/>
      <dgm:t>
        <a:bodyPr/>
        <a:lstStyle/>
        <a:p>
          <a:endParaRPr lang="en-MY"/>
        </a:p>
      </dgm:t>
    </dgm:pt>
    <dgm:pt modelId="{133F8EE2-ED02-4461-95FF-38E1647FFA36}">
      <dgm:prSet phldrT="[Text]"/>
      <dgm:spPr/>
      <dgm:t>
        <a:bodyPr/>
        <a:lstStyle/>
        <a:p>
          <a:r>
            <a:rPr lang="en-MY" b="1" dirty="0" smtClean="0"/>
            <a:t>P</a:t>
          </a:r>
          <a:r>
            <a:rPr lang="en-MY" dirty="0" smtClean="0"/>
            <a:t>age speed</a:t>
          </a:r>
          <a:endParaRPr lang="en-MY" dirty="0"/>
        </a:p>
      </dgm:t>
    </dgm:pt>
    <dgm:pt modelId="{09539A59-3FA3-451D-AA2C-3734808AC1A6}" type="parTrans" cxnId="{61D7F9E7-2E24-4DDC-BDE8-5EBBB460A273}">
      <dgm:prSet/>
      <dgm:spPr/>
      <dgm:t>
        <a:bodyPr/>
        <a:lstStyle/>
        <a:p>
          <a:endParaRPr lang="en-MY"/>
        </a:p>
      </dgm:t>
    </dgm:pt>
    <dgm:pt modelId="{59DF1EFF-449C-4DE1-BF88-FD9DEA90EE27}" type="sibTrans" cxnId="{61D7F9E7-2E24-4DDC-BDE8-5EBBB460A273}">
      <dgm:prSet/>
      <dgm:spPr/>
      <dgm:t>
        <a:bodyPr/>
        <a:lstStyle/>
        <a:p>
          <a:endParaRPr lang="en-MY"/>
        </a:p>
      </dgm:t>
    </dgm:pt>
    <dgm:pt modelId="{D9C51A48-9874-40C7-998A-E687B72AF568}">
      <dgm:prSet phldrT="[Text]"/>
      <dgm:spPr/>
      <dgm:t>
        <a:bodyPr/>
        <a:lstStyle/>
        <a:p>
          <a:r>
            <a:rPr lang="en-MY" b="1" dirty="0" smtClean="0"/>
            <a:t>R</a:t>
          </a:r>
          <a:r>
            <a:rPr lang="en-MY" dirty="0" smtClean="0"/>
            <a:t>esponsiveness</a:t>
          </a:r>
          <a:endParaRPr lang="en-MY" dirty="0"/>
        </a:p>
      </dgm:t>
    </dgm:pt>
    <dgm:pt modelId="{4427D990-A3DB-4129-BACD-71BC2BAB60C6}" type="parTrans" cxnId="{6AFD5559-1B81-4F48-AB49-D0E52ED0AEF3}">
      <dgm:prSet/>
      <dgm:spPr/>
      <dgm:t>
        <a:bodyPr/>
        <a:lstStyle/>
        <a:p>
          <a:endParaRPr lang="en-MY"/>
        </a:p>
      </dgm:t>
    </dgm:pt>
    <dgm:pt modelId="{4F3C948D-C5C4-412C-A1F8-004B2D00B4F3}" type="sibTrans" cxnId="{6AFD5559-1B81-4F48-AB49-D0E52ED0AEF3}">
      <dgm:prSet/>
      <dgm:spPr/>
      <dgm:t>
        <a:bodyPr/>
        <a:lstStyle/>
        <a:p>
          <a:endParaRPr lang="en-MY"/>
        </a:p>
      </dgm:t>
    </dgm:pt>
    <dgm:pt modelId="{DAF35540-B134-45F1-9F1C-46AE15D4A434}">
      <dgm:prSet phldrT="[Text]"/>
      <dgm:spPr/>
      <dgm:t>
        <a:bodyPr/>
        <a:lstStyle/>
        <a:p>
          <a:r>
            <a:rPr lang="en-MY" b="1" dirty="0" smtClean="0"/>
            <a:t>A</a:t>
          </a:r>
          <a:r>
            <a:rPr lang="en-MY" dirty="0" smtClean="0"/>
            <a:t>ccessibility</a:t>
          </a:r>
          <a:endParaRPr lang="en-MY" dirty="0"/>
        </a:p>
      </dgm:t>
    </dgm:pt>
    <dgm:pt modelId="{79BC6411-2C2C-4B28-BF27-E2D695FBD5B3}" type="parTrans" cxnId="{3D89BD15-6E33-4313-828E-B8D2CC672119}">
      <dgm:prSet/>
      <dgm:spPr/>
      <dgm:t>
        <a:bodyPr/>
        <a:lstStyle/>
        <a:p>
          <a:endParaRPr lang="en-MY"/>
        </a:p>
      </dgm:t>
    </dgm:pt>
    <dgm:pt modelId="{9A429E09-B9DF-4B8A-8E1B-A1AAB8B6AEFE}" type="sibTrans" cxnId="{3D89BD15-6E33-4313-828E-B8D2CC672119}">
      <dgm:prSet/>
      <dgm:spPr/>
      <dgm:t>
        <a:bodyPr/>
        <a:lstStyle/>
        <a:p>
          <a:endParaRPr lang="en-MY"/>
        </a:p>
      </dgm:t>
    </dgm:pt>
    <dgm:pt modelId="{D3AB7A2F-BF40-4DE7-A989-ACE3573B359F}">
      <dgm:prSet phldrT="[Text]"/>
      <dgm:spPr/>
      <dgm:t>
        <a:bodyPr/>
        <a:lstStyle/>
        <a:p>
          <a:r>
            <a:rPr lang="en-MY" b="1" dirty="0" smtClean="0"/>
            <a:t>T</a:t>
          </a:r>
          <a:r>
            <a:rPr lang="en-MY" dirty="0" smtClean="0"/>
            <a:t>ext readability</a:t>
          </a:r>
          <a:endParaRPr lang="en-MY" dirty="0"/>
        </a:p>
      </dgm:t>
    </dgm:pt>
    <dgm:pt modelId="{085AFFA7-A80C-4C78-95D5-1411756E00DC}" type="parTrans" cxnId="{494438EA-0318-4ABE-9449-A28BA8BBB5D0}">
      <dgm:prSet/>
      <dgm:spPr/>
      <dgm:t>
        <a:bodyPr/>
        <a:lstStyle/>
        <a:p>
          <a:endParaRPr lang="en-MY"/>
        </a:p>
      </dgm:t>
    </dgm:pt>
    <dgm:pt modelId="{0BC268A5-2B86-4431-88D0-E3588A174809}" type="sibTrans" cxnId="{494438EA-0318-4ABE-9449-A28BA8BBB5D0}">
      <dgm:prSet/>
      <dgm:spPr/>
      <dgm:t>
        <a:bodyPr/>
        <a:lstStyle/>
        <a:p>
          <a:endParaRPr lang="en-MY"/>
        </a:p>
      </dgm:t>
    </dgm:pt>
    <dgm:pt modelId="{C1B11654-70E5-4E8B-A93E-291FD1B4B053}" type="pres">
      <dgm:prSet presAssocID="{F8D9F15E-9D59-4C53-B2F6-3BCE0D28D592}" presName="Name0" presStyleCnt="0">
        <dgm:presLayoutVars>
          <dgm:dir/>
        </dgm:presLayoutVars>
      </dgm:prSet>
      <dgm:spPr/>
      <dgm:t>
        <a:bodyPr/>
        <a:lstStyle/>
        <a:p>
          <a:endParaRPr lang="en-MY"/>
        </a:p>
      </dgm:t>
    </dgm:pt>
    <dgm:pt modelId="{49259692-68B9-4F01-A929-AC4DEBB8399B}" type="pres">
      <dgm:prSet presAssocID="{F119368F-FE79-4150-AF5C-F9F20ED37313}" presName="noChildren" presStyleCnt="0"/>
      <dgm:spPr/>
    </dgm:pt>
    <dgm:pt modelId="{0E4AC283-C2CD-499C-A575-F732A2920049}" type="pres">
      <dgm:prSet presAssocID="{F119368F-FE79-4150-AF5C-F9F20ED37313}" presName="gap" presStyleCnt="0"/>
      <dgm:spPr/>
    </dgm:pt>
    <dgm:pt modelId="{51A5D2BE-D924-4717-9547-E6BA8ACB9640}" type="pres">
      <dgm:prSet presAssocID="{F119368F-FE79-4150-AF5C-F9F20ED37313}" presName="medCircle2" presStyleLbl="vennNode1" presStyleIdx="0" presStyleCnt="5"/>
      <dgm:spPr/>
    </dgm:pt>
    <dgm:pt modelId="{052DDD3C-D4BB-44C8-8D8E-CACBCE91A2B0}" type="pres">
      <dgm:prSet presAssocID="{F119368F-FE79-4150-AF5C-F9F20ED37313}" presName="txLvlOnly1" presStyleLbl="revTx" presStyleIdx="0" presStyleCnt="5"/>
      <dgm:spPr/>
      <dgm:t>
        <a:bodyPr/>
        <a:lstStyle/>
        <a:p>
          <a:endParaRPr lang="en-MY"/>
        </a:p>
      </dgm:t>
    </dgm:pt>
    <dgm:pt modelId="{4CAB9ED9-410F-415F-9023-16041EB81BC3}" type="pres">
      <dgm:prSet presAssocID="{133F8EE2-ED02-4461-95FF-38E1647FFA36}" presName="noChildren" presStyleCnt="0"/>
      <dgm:spPr/>
    </dgm:pt>
    <dgm:pt modelId="{00B2DCE6-F7C1-4F9E-A0DE-335A3936C5E4}" type="pres">
      <dgm:prSet presAssocID="{133F8EE2-ED02-4461-95FF-38E1647FFA36}" presName="gap" presStyleCnt="0"/>
      <dgm:spPr/>
    </dgm:pt>
    <dgm:pt modelId="{95CB9AE7-673E-4931-BDCC-8C0A91A39DA7}" type="pres">
      <dgm:prSet presAssocID="{133F8EE2-ED02-4461-95FF-38E1647FFA36}" presName="medCircle2" presStyleLbl="vennNode1" presStyleIdx="1" presStyleCnt="5"/>
      <dgm:spPr/>
    </dgm:pt>
    <dgm:pt modelId="{4D3F0EC3-0A8E-4879-8991-B5A26CEFF488}" type="pres">
      <dgm:prSet presAssocID="{133F8EE2-ED02-4461-95FF-38E1647FFA36}" presName="txLvlOnly1" presStyleLbl="revTx" presStyleIdx="1" presStyleCnt="5"/>
      <dgm:spPr/>
      <dgm:t>
        <a:bodyPr/>
        <a:lstStyle/>
        <a:p>
          <a:endParaRPr lang="en-MY"/>
        </a:p>
      </dgm:t>
    </dgm:pt>
    <dgm:pt modelId="{551F4FF7-7485-4F22-9B70-B6038806EC3F}" type="pres">
      <dgm:prSet presAssocID="{D9C51A48-9874-40C7-998A-E687B72AF568}" presName="noChildren" presStyleCnt="0"/>
      <dgm:spPr/>
    </dgm:pt>
    <dgm:pt modelId="{033687FA-4960-4BE8-8FA0-999842C451D4}" type="pres">
      <dgm:prSet presAssocID="{D9C51A48-9874-40C7-998A-E687B72AF568}" presName="gap" presStyleCnt="0"/>
      <dgm:spPr/>
    </dgm:pt>
    <dgm:pt modelId="{238501C4-1174-4042-A73B-E1D4A832D5D3}" type="pres">
      <dgm:prSet presAssocID="{D9C51A48-9874-40C7-998A-E687B72AF568}" presName="medCircle2" presStyleLbl="vennNode1" presStyleIdx="2" presStyleCnt="5"/>
      <dgm:spPr/>
    </dgm:pt>
    <dgm:pt modelId="{1D7D4619-DE80-4CC0-ACAE-E5A0309D5DF0}" type="pres">
      <dgm:prSet presAssocID="{D9C51A48-9874-40C7-998A-E687B72AF568}" presName="txLvlOnly1" presStyleLbl="revTx" presStyleIdx="2" presStyleCnt="5"/>
      <dgm:spPr/>
      <dgm:t>
        <a:bodyPr/>
        <a:lstStyle/>
        <a:p>
          <a:endParaRPr lang="en-MY"/>
        </a:p>
      </dgm:t>
    </dgm:pt>
    <dgm:pt modelId="{83F40F1F-597E-4FF8-8312-D315BE141A5E}" type="pres">
      <dgm:prSet presAssocID="{DAF35540-B134-45F1-9F1C-46AE15D4A434}" presName="noChildren" presStyleCnt="0"/>
      <dgm:spPr/>
    </dgm:pt>
    <dgm:pt modelId="{DAF83E5D-B449-4C23-A7C0-0B8BF63891D6}" type="pres">
      <dgm:prSet presAssocID="{DAF35540-B134-45F1-9F1C-46AE15D4A434}" presName="gap" presStyleCnt="0"/>
      <dgm:spPr/>
    </dgm:pt>
    <dgm:pt modelId="{8B6863BE-A0D0-4CBA-994A-EE9AEC0964E2}" type="pres">
      <dgm:prSet presAssocID="{DAF35540-B134-45F1-9F1C-46AE15D4A434}" presName="medCircle2" presStyleLbl="vennNode1" presStyleIdx="3" presStyleCnt="5"/>
      <dgm:spPr/>
    </dgm:pt>
    <dgm:pt modelId="{17EAC01D-DD5D-448C-8EFB-9F758DD16AC4}" type="pres">
      <dgm:prSet presAssocID="{DAF35540-B134-45F1-9F1C-46AE15D4A434}" presName="txLvlOnly1" presStyleLbl="revTx" presStyleIdx="3" presStyleCnt="5"/>
      <dgm:spPr/>
      <dgm:t>
        <a:bodyPr/>
        <a:lstStyle/>
        <a:p>
          <a:endParaRPr lang="en-MY"/>
        </a:p>
      </dgm:t>
    </dgm:pt>
    <dgm:pt modelId="{07C233DB-4D1C-47AD-97E9-C9C5CC92EF24}" type="pres">
      <dgm:prSet presAssocID="{D3AB7A2F-BF40-4DE7-A989-ACE3573B359F}" presName="noChildren" presStyleCnt="0"/>
      <dgm:spPr/>
    </dgm:pt>
    <dgm:pt modelId="{CB20BBEF-8CCE-493A-9855-07925165EE70}" type="pres">
      <dgm:prSet presAssocID="{D3AB7A2F-BF40-4DE7-A989-ACE3573B359F}" presName="gap" presStyleCnt="0"/>
      <dgm:spPr/>
    </dgm:pt>
    <dgm:pt modelId="{39FBC935-B833-4823-8D9A-B93ACD0BC1C6}" type="pres">
      <dgm:prSet presAssocID="{D3AB7A2F-BF40-4DE7-A989-ACE3573B359F}" presName="medCircle2" presStyleLbl="vennNode1" presStyleIdx="4" presStyleCnt="5"/>
      <dgm:spPr/>
    </dgm:pt>
    <dgm:pt modelId="{24E0BB7D-5544-49DD-A17A-882FB7724D2D}" type="pres">
      <dgm:prSet presAssocID="{D3AB7A2F-BF40-4DE7-A989-ACE3573B359F}" presName="txLvlOnly1" presStyleLbl="revTx" presStyleIdx="4" presStyleCnt="5"/>
      <dgm:spPr/>
      <dgm:t>
        <a:bodyPr/>
        <a:lstStyle/>
        <a:p>
          <a:endParaRPr lang="en-MY"/>
        </a:p>
      </dgm:t>
    </dgm:pt>
  </dgm:ptLst>
  <dgm:cxnLst>
    <dgm:cxn modelId="{01A185BD-82E9-453B-95D7-B49564B5F249}" srcId="{F8D9F15E-9D59-4C53-B2F6-3BCE0D28D592}" destId="{F119368F-FE79-4150-AF5C-F9F20ED37313}" srcOrd="0" destOrd="0" parTransId="{3F35D5E5-3A9C-4675-A70A-A36E4E2B7124}" sibTransId="{394CB9B0-95C3-473F-9D0D-883744D2B45A}"/>
    <dgm:cxn modelId="{3D89BD15-6E33-4313-828E-B8D2CC672119}" srcId="{F8D9F15E-9D59-4C53-B2F6-3BCE0D28D592}" destId="{DAF35540-B134-45F1-9F1C-46AE15D4A434}" srcOrd="3" destOrd="0" parTransId="{79BC6411-2C2C-4B28-BF27-E2D695FBD5B3}" sibTransId="{9A429E09-B9DF-4B8A-8E1B-A1AAB8B6AEFE}"/>
    <dgm:cxn modelId="{7AA4EA96-9B31-46E5-838D-B2D27FD97C09}" type="presOf" srcId="{DAF35540-B134-45F1-9F1C-46AE15D4A434}" destId="{17EAC01D-DD5D-448C-8EFB-9F758DD16AC4}" srcOrd="0" destOrd="0" presId="urn:microsoft.com/office/officeart/2008/layout/VerticalCircleList"/>
    <dgm:cxn modelId="{C70E0EF5-DC19-4350-AA6C-91329A668E74}" type="presOf" srcId="{F119368F-FE79-4150-AF5C-F9F20ED37313}" destId="{052DDD3C-D4BB-44C8-8D8E-CACBCE91A2B0}" srcOrd="0" destOrd="0" presId="urn:microsoft.com/office/officeart/2008/layout/VerticalCircleList"/>
    <dgm:cxn modelId="{BF99D746-7B9A-43F0-A428-E3F6516D8BF6}" type="presOf" srcId="{D9C51A48-9874-40C7-998A-E687B72AF568}" destId="{1D7D4619-DE80-4CC0-ACAE-E5A0309D5DF0}" srcOrd="0" destOrd="0" presId="urn:microsoft.com/office/officeart/2008/layout/VerticalCircleList"/>
    <dgm:cxn modelId="{C1A4B9C9-F6B5-4537-9417-077DA02F950E}" type="presOf" srcId="{D3AB7A2F-BF40-4DE7-A989-ACE3573B359F}" destId="{24E0BB7D-5544-49DD-A17A-882FB7724D2D}" srcOrd="0" destOrd="0" presId="urn:microsoft.com/office/officeart/2008/layout/VerticalCircleList"/>
    <dgm:cxn modelId="{F00D8456-3724-43A1-A356-EF91341D89A9}" type="presOf" srcId="{133F8EE2-ED02-4461-95FF-38E1647FFA36}" destId="{4D3F0EC3-0A8E-4879-8991-B5A26CEFF488}" srcOrd="0" destOrd="0" presId="urn:microsoft.com/office/officeart/2008/layout/VerticalCircleList"/>
    <dgm:cxn modelId="{494438EA-0318-4ABE-9449-A28BA8BBB5D0}" srcId="{F8D9F15E-9D59-4C53-B2F6-3BCE0D28D592}" destId="{D3AB7A2F-BF40-4DE7-A989-ACE3573B359F}" srcOrd="4" destOrd="0" parTransId="{085AFFA7-A80C-4C78-95D5-1411756E00DC}" sibTransId="{0BC268A5-2B86-4431-88D0-E3588A174809}"/>
    <dgm:cxn modelId="{588BFFD5-BB2B-4270-A670-79543C819317}" type="presOf" srcId="{F8D9F15E-9D59-4C53-B2F6-3BCE0D28D592}" destId="{C1B11654-70E5-4E8B-A93E-291FD1B4B053}" srcOrd="0" destOrd="0" presId="urn:microsoft.com/office/officeart/2008/layout/VerticalCircleList"/>
    <dgm:cxn modelId="{61D7F9E7-2E24-4DDC-BDE8-5EBBB460A273}" srcId="{F8D9F15E-9D59-4C53-B2F6-3BCE0D28D592}" destId="{133F8EE2-ED02-4461-95FF-38E1647FFA36}" srcOrd="1" destOrd="0" parTransId="{09539A59-3FA3-451D-AA2C-3734808AC1A6}" sibTransId="{59DF1EFF-449C-4DE1-BF88-FD9DEA90EE27}"/>
    <dgm:cxn modelId="{6AFD5559-1B81-4F48-AB49-D0E52ED0AEF3}" srcId="{F8D9F15E-9D59-4C53-B2F6-3BCE0D28D592}" destId="{D9C51A48-9874-40C7-998A-E687B72AF568}" srcOrd="2" destOrd="0" parTransId="{4427D990-A3DB-4129-BACD-71BC2BAB60C6}" sibTransId="{4F3C948D-C5C4-412C-A1F8-004B2D00B4F3}"/>
    <dgm:cxn modelId="{4E9EB1A8-08C2-45D8-A774-95BA4963A814}" type="presParOf" srcId="{C1B11654-70E5-4E8B-A93E-291FD1B4B053}" destId="{49259692-68B9-4F01-A929-AC4DEBB8399B}" srcOrd="0" destOrd="0" presId="urn:microsoft.com/office/officeart/2008/layout/VerticalCircleList"/>
    <dgm:cxn modelId="{D0C27C7C-B4D9-438D-9CA3-933CBFC6B617}" type="presParOf" srcId="{49259692-68B9-4F01-A929-AC4DEBB8399B}" destId="{0E4AC283-C2CD-499C-A575-F732A2920049}" srcOrd="0" destOrd="0" presId="urn:microsoft.com/office/officeart/2008/layout/VerticalCircleList"/>
    <dgm:cxn modelId="{27090B2E-1246-47C0-A731-DA392F07C250}" type="presParOf" srcId="{49259692-68B9-4F01-A929-AC4DEBB8399B}" destId="{51A5D2BE-D924-4717-9547-E6BA8ACB9640}" srcOrd="1" destOrd="0" presId="urn:microsoft.com/office/officeart/2008/layout/VerticalCircleList"/>
    <dgm:cxn modelId="{E6537BF9-06FB-459D-B661-87195F4572AC}" type="presParOf" srcId="{49259692-68B9-4F01-A929-AC4DEBB8399B}" destId="{052DDD3C-D4BB-44C8-8D8E-CACBCE91A2B0}" srcOrd="2" destOrd="0" presId="urn:microsoft.com/office/officeart/2008/layout/VerticalCircleList"/>
    <dgm:cxn modelId="{15625591-0B2B-4F13-B473-C3738D44A24A}" type="presParOf" srcId="{C1B11654-70E5-4E8B-A93E-291FD1B4B053}" destId="{4CAB9ED9-410F-415F-9023-16041EB81BC3}" srcOrd="1" destOrd="0" presId="urn:microsoft.com/office/officeart/2008/layout/VerticalCircleList"/>
    <dgm:cxn modelId="{25542BCB-B7BB-4873-B90F-9446B197FFA1}" type="presParOf" srcId="{4CAB9ED9-410F-415F-9023-16041EB81BC3}" destId="{00B2DCE6-F7C1-4F9E-A0DE-335A3936C5E4}" srcOrd="0" destOrd="0" presId="urn:microsoft.com/office/officeart/2008/layout/VerticalCircleList"/>
    <dgm:cxn modelId="{61B8A643-F3B2-4800-9346-7063C427A0DD}" type="presParOf" srcId="{4CAB9ED9-410F-415F-9023-16041EB81BC3}" destId="{95CB9AE7-673E-4931-BDCC-8C0A91A39DA7}" srcOrd="1" destOrd="0" presId="urn:microsoft.com/office/officeart/2008/layout/VerticalCircleList"/>
    <dgm:cxn modelId="{9EB9FF97-5841-4A42-9B99-427DEA7383E2}" type="presParOf" srcId="{4CAB9ED9-410F-415F-9023-16041EB81BC3}" destId="{4D3F0EC3-0A8E-4879-8991-B5A26CEFF488}" srcOrd="2" destOrd="0" presId="urn:microsoft.com/office/officeart/2008/layout/VerticalCircleList"/>
    <dgm:cxn modelId="{61CC3CAF-CDB3-4C56-9AFD-B12C92891C5B}" type="presParOf" srcId="{C1B11654-70E5-4E8B-A93E-291FD1B4B053}" destId="{551F4FF7-7485-4F22-9B70-B6038806EC3F}" srcOrd="2" destOrd="0" presId="urn:microsoft.com/office/officeart/2008/layout/VerticalCircleList"/>
    <dgm:cxn modelId="{C2033B25-FE86-4937-B2BB-C30810EC8E45}" type="presParOf" srcId="{551F4FF7-7485-4F22-9B70-B6038806EC3F}" destId="{033687FA-4960-4BE8-8FA0-999842C451D4}" srcOrd="0" destOrd="0" presId="urn:microsoft.com/office/officeart/2008/layout/VerticalCircleList"/>
    <dgm:cxn modelId="{9EDE8BB1-CFD9-4012-AA7C-722AB4DE2A8C}" type="presParOf" srcId="{551F4FF7-7485-4F22-9B70-B6038806EC3F}" destId="{238501C4-1174-4042-A73B-E1D4A832D5D3}" srcOrd="1" destOrd="0" presId="urn:microsoft.com/office/officeart/2008/layout/VerticalCircleList"/>
    <dgm:cxn modelId="{714D3F8F-F5DB-429A-BE9C-0DDCA9ADB604}" type="presParOf" srcId="{551F4FF7-7485-4F22-9B70-B6038806EC3F}" destId="{1D7D4619-DE80-4CC0-ACAE-E5A0309D5DF0}" srcOrd="2" destOrd="0" presId="urn:microsoft.com/office/officeart/2008/layout/VerticalCircleList"/>
    <dgm:cxn modelId="{7F53B94B-47BC-4F13-896A-54A506CAA339}" type="presParOf" srcId="{C1B11654-70E5-4E8B-A93E-291FD1B4B053}" destId="{83F40F1F-597E-4FF8-8312-D315BE141A5E}" srcOrd="3" destOrd="0" presId="urn:microsoft.com/office/officeart/2008/layout/VerticalCircleList"/>
    <dgm:cxn modelId="{3D5A6870-03E7-43FD-B8B1-308CD14F36A8}" type="presParOf" srcId="{83F40F1F-597E-4FF8-8312-D315BE141A5E}" destId="{DAF83E5D-B449-4C23-A7C0-0B8BF63891D6}" srcOrd="0" destOrd="0" presId="urn:microsoft.com/office/officeart/2008/layout/VerticalCircleList"/>
    <dgm:cxn modelId="{3C64402F-2183-41A6-8E69-A6A9BB9950F4}" type="presParOf" srcId="{83F40F1F-597E-4FF8-8312-D315BE141A5E}" destId="{8B6863BE-A0D0-4CBA-994A-EE9AEC0964E2}" srcOrd="1" destOrd="0" presId="urn:microsoft.com/office/officeart/2008/layout/VerticalCircleList"/>
    <dgm:cxn modelId="{72063068-D120-41E8-8DB5-3FED807F7C1D}" type="presParOf" srcId="{83F40F1F-597E-4FF8-8312-D315BE141A5E}" destId="{17EAC01D-DD5D-448C-8EFB-9F758DD16AC4}" srcOrd="2" destOrd="0" presId="urn:microsoft.com/office/officeart/2008/layout/VerticalCircleList"/>
    <dgm:cxn modelId="{BD6B163E-0A48-4C3E-8F86-30895248FF2E}" type="presParOf" srcId="{C1B11654-70E5-4E8B-A93E-291FD1B4B053}" destId="{07C233DB-4D1C-47AD-97E9-C9C5CC92EF24}" srcOrd="4" destOrd="0" presId="urn:microsoft.com/office/officeart/2008/layout/VerticalCircleList"/>
    <dgm:cxn modelId="{8A3B157E-B2FC-4501-8814-3E123CE2DCD4}" type="presParOf" srcId="{07C233DB-4D1C-47AD-97E9-C9C5CC92EF24}" destId="{CB20BBEF-8CCE-493A-9855-07925165EE70}" srcOrd="0" destOrd="0" presId="urn:microsoft.com/office/officeart/2008/layout/VerticalCircleList"/>
    <dgm:cxn modelId="{96393350-8011-48F0-84DF-11B2849B7BAA}" type="presParOf" srcId="{07C233DB-4D1C-47AD-97E9-C9C5CC92EF24}" destId="{39FBC935-B833-4823-8D9A-B93ACD0BC1C6}" srcOrd="1" destOrd="0" presId="urn:microsoft.com/office/officeart/2008/layout/VerticalCircleList"/>
    <dgm:cxn modelId="{56EA9A67-6FBE-4C6B-A92B-9D5DEDEA501D}" type="presParOf" srcId="{07C233DB-4D1C-47AD-97E9-C9C5CC92EF24}" destId="{24E0BB7D-5544-49DD-A17A-882FB7724D2D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C6AA15-24FD-4C8C-B58C-2BE2071616B3}" type="doc">
      <dgm:prSet loTypeId="urn:microsoft.com/office/officeart/2005/8/layout/cycle1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MY"/>
        </a:p>
      </dgm:t>
    </dgm:pt>
    <dgm:pt modelId="{B5A0B5A5-401D-4DA0-9BAE-F04E62E4B07A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Design</a:t>
          </a:r>
          <a:endParaRPr lang="en-MY" sz="2400" b="1" dirty="0">
            <a:latin typeface="+mj-lt"/>
          </a:endParaRPr>
        </a:p>
      </dgm:t>
    </dgm:pt>
    <dgm:pt modelId="{CA3A9D56-095F-4CAD-BD4E-6CD61624BFC8}" type="parTrans" cxnId="{91CD14A2-A1B6-4F22-B2AE-1C8918A4EB94}">
      <dgm:prSet/>
      <dgm:spPr/>
      <dgm:t>
        <a:bodyPr/>
        <a:lstStyle/>
        <a:p>
          <a:endParaRPr lang="en-MY"/>
        </a:p>
      </dgm:t>
    </dgm:pt>
    <dgm:pt modelId="{507BC167-6107-425F-867E-A72B2FD3130C}" type="sibTrans" cxnId="{91CD14A2-A1B6-4F22-B2AE-1C8918A4EB94}">
      <dgm:prSet/>
      <dgm:spPr/>
      <dgm:t>
        <a:bodyPr/>
        <a:lstStyle/>
        <a:p>
          <a:endParaRPr lang="en-MY"/>
        </a:p>
      </dgm:t>
    </dgm:pt>
    <dgm:pt modelId="{4D241B7C-1A6A-4694-B2D5-DB56B083C5A8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Develop</a:t>
          </a:r>
          <a:endParaRPr lang="en-MY" sz="3600" b="1" dirty="0">
            <a:latin typeface="+mj-lt"/>
          </a:endParaRPr>
        </a:p>
      </dgm:t>
    </dgm:pt>
    <dgm:pt modelId="{408086DA-77F4-40D0-94F0-96B8104E4B40}" type="parTrans" cxnId="{F9F9D514-7F68-4718-9C6E-F8A680539807}">
      <dgm:prSet/>
      <dgm:spPr/>
      <dgm:t>
        <a:bodyPr/>
        <a:lstStyle/>
        <a:p>
          <a:endParaRPr lang="en-MY"/>
        </a:p>
      </dgm:t>
    </dgm:pt>
    <dgm:pt modelId="{5068ABC7-40EE-4792-BE56-F9F1AA5B8574}" type="sibTrans" cxnId="{F9F9D514-7F68-4718-9C6E-F8A680539807}">
      <dgm:prSet/>
      <dgm:spPr/>
      <dgm:t>
        <a:bodyPr/>
        <a:lstStyle/>
        <a:p>
          <a:endParaRPr lang="en-MY"/>
        </a:p>
      </dgm:t>
    </dgm:pt>
    <dgm:pt modelId="{4BED34E2-068F-4FD8-8121-CCF0E863423E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Test</a:t>
          </a:r>
          <a:endParaRPr lang="en-MY" sz="2400" b="1" dirty="0">
            <a:latin typeface="+mj-lt"/>
          </a:endParaRPr>
        </a:p>
      </dgm:t>
    </dgm:pt>
    <dgm:pt modelId="{EEAACFD1-4C2B-4530-9C2E-EFD04710515F}" type="parTrans" cxnId="{0DE6F61B-3C6F-471E-8026-1EEAE43D691A}">
      <dgm:prSet/>
      <dgm:spPr/>
      <dgm:t>
        <a:bodyPr/>
        <a:lstStyle/>
        <a:p>
          <a:endParaRPr lang="en-MY"/>
        </a:p>
      </dgm:t>
    </dgm:pt>
    <dgm:pt modelId="{44EB2537-0310-4441-8C08-29E4B9AE33B8}" type="sibTrans" cxnId="{0DE6F61B-3C6F-471E-8026-1EEAE43D691A}">
      <dgm:prSet/>
      <dgm:spPr/>
      <dgm:t>
        <a:bodyPr/>
        <a:lstStyle/>
        <a:p>
          <a:endParaRPr lang="en-MY"/>
        </a:p>
      </dgm:t>
    </dgm:pt>
    <dgm:pt modelId="{09A1B0B5-7374-418E-A614-5A459B0FC2B8}">
      <dgm:prSet phldrT="[Text]" custT="1"/>
      <dgm:spPr/>
      <dgm:t>
        <a:bodyPr/>
        <a:lstStyle/>
        <a:p>
          <a:r>
            <a:rPr lang="en-MY" sz="3200" b="1" dirty="0" smtClean="0">
              <a:solidFill>
                <a:srgbClr val="C00000"/>
              </a:solidFill>
              <a:latin typeface="+mj-lt"/>
            </a:rPr>
            <a:t>Maintain</a:t>
          </a:r>
          <a:endParaRPr lang="en-MY" sz="3200" b="1" dirty="0">
            <a:solidFill>
              <a:srgbClr val="C00000"/>
            </a:solidFill>
            <a:latin typeface="+mj-lt"/>
          </a:endParaRPr>
        </a:p>
      </dgm:t>
    </dgm:pt>
    <dgm:pt modelId="{CC6E16BC-AE5B-41EF-918C-8480F38CEB9E}" type="parTrans" cxnId="{1E14CC3F-9593-4376-A11B-C1704AD8DD64}">
      <dgm:prSet/>
      <dgm:spPr/>
      <dgm:t>
        <a:bodyPr/>
        <a:lstStyle/>
        <a:p>
          <a:endParaRPr lang="en-MY"/>
        </a:p>
      </dgm:t>
    </dgm:pt>
    <dgm:pt modelId="{63A87EA5-F0F8-47FA-8702-759E5BACF0C8}" type="sibTrans" cxnId="{1E14CC3F-9593-4376-A11B-C1704AD8DD64}">
      <dgm:prSet/>
      <dgm:spPr/>
      <dgm:t>
        <a:bodyPr/>
        <a:lstStyle/>
        <a:p>
          <a:endParaRPr lang="en-MY"/>
        </a:p>
      </dgm:t>
    </dgm:pt>
    <dgm:pt modelId="{61FA47BC-87DF-495F-B0B2-5FE26573E7C7}">
      <dgm:prSet phldrT="[Text]" custT="1"/>
      <dgm:spPr/>
      <dgm:t>
        <a:bodyPr/>
        <a:lstStyle/>
        <a:p>
          <a:r>
            <a:rPr lang="en-MY" sz="2400" b="1" dirty="0" smtClean="0">
              <a:latin typeface="+mj-lt"/>
            </a:rPr>
            <a:t>Define</a:t>
          </a:r>
          <a:endParaRPr lang="en-MY" sz="2400" b="1" dirty="0">
            <a:latin typeface="+mj-lt"/>
          </a:endParaRPr>
        </a:p>
      </dgm:t>
    </dgm:pt>
    <dgm:pt modelId="{CEEBFF1E-0751-4C15-B099-EE421324E883}" type="parTrans" cxnId="{DA279A82-BDEA-4367-AFF5-D929E9E99DFA}">
      <dgm:prSet/>
      <dgm:spPr/>
      <dgm:t>
        <a:bodyPr/>
        <a:lstStyle/>
        <a:p>
          <a:endParaRPr lang="en-MY"/>
        </a:p>
      </dgm:t>
    </dgm:pt>
    <dgm:pt modelId="{FDD1FCD4-F0B7-41B2-8350-FF6C6BB9EF42}" type="sibTrans" cxnId="{DA279A82-BDEA-4367-AFF5-D929E9E99DFA}">
      <dgm:prSet/>
      <dgm:spPr/>
      <dgm:t>
        <a:bodyPr/>
        <a:lstStyle/>
        <a:p>
          <a:endParaRPr lang="en-MY"/>
        </a:p>
      </dgm:t>
    </dgm:pt>
    <dgm:pt modelId="{8725CD14-0729-4D8A-BC80-87DB6572DB39}" type="pres">
      <dgm:prSet presAssocID="{06C6AA15-24FD-4C8C-B58C-2BE2071616B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6044668-0094-4C54-9E93-A5C820E28219}" type="pres">
      <dgm:prSet presAssocID="{B5A0B5A5-401D-4DA0-9BAE-F04E62E4B07A}" presName="dummy" presStyleCnt="0"/>
      <dgm:spPr/>
    </dgm:pt>
    <dgm:pt modelId="{E2710506-9EDE-4CE5-ADD2-706ED34282F3}" type="pres">
      <dgm:prSet presAssocID="{B5A0B5A5-401D-4DA0-9BAE-F04E62E4B07A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E4B4882E-D354-4801-913B-902E8BFC93E7}" type="pres">
      <dgm:prSet presAssocID="{507BC167-6107-425F-867E-A72B2FD3130C}" presName="sibTrans" presStyleLbl="node1" presStyleIdx="0" presStyleCnt="5"/>
      <dgm:spPr/>
      <dgm:t>
        <a:bodyPr/>
        <a:lstStyle/>
        <a:p>
          <a:endParaRPr lang="en-MY"/>
        </a:p>
      </dgm:t>
    </dgm:pt>
    <dgm:pt modelId="{A89849EB-D757-4DF4-9700-C9DDA696AABD}" type="pres">
      <dgm:prSet presAssocID="{4D241B7C-1A6A-4694-B2D5-DB56B083C5A8}" presName="dummy" presStyleCnt="0"/>
      <dgm:spPr/>
    </dgm:pt>
    <dgm:pt modelId="{0B2B7687-2573-4232-9A13-5CFBF4C67C19}" type="pres">
      <dgm:prSet presAssocID="{4D241B7C-1A6A-4694-B2D5-DB56B083C5A8}" presName="node" presStyleLbl="revTx" presStyleIdx="1" presStyleCnt="5" custScaleX="11934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8906C38-D702-4D10-A240-7204BDAA9364}" type="pres">
      <dgm:prSet presAssocID="{5068ABC7-40EE-4792-BE56-F9F1AA5B8574}" presName="sibTrans" presStyleLbl="node1" presStyleIdx="1" presStyleCnt="5"/>
      <dgm:spPr/>
      <dgm:t>
        <a:bodyPr/>
        <a:lstStyle/>
        <a:p>
          <a:endParaRPr lang="en-MY"/>
        </a:p>
      </dgm:t>
    </dgm:pt>
    <dgm:pt modelId="{83AB89FE-5FDB-4FFA-BF7C-F20DAC1FDA2E}" type="pres">
      <dgm:prSet presAssocID="{4BED34E2-068F-4FD8-8121-CCF0E863423E}" presName="dummy" presStyleCnt="0"/>
      <dgm:spPr/>
    </dgm:pt>
    <dgm:pt modelId="{A8AC44B0-0790-44C4-AFB6-64AC458E51F6}" type="pres">
      <dgm:prSet presAssocID="{4BED34E2-068F-4FD8-8121-CCF0E863423E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C99AB155-5525-492E-95F2-5D9E017A43CB}" type="pres">
      <dgm:prSet presAssocID="{44EB2537-0310-4441-8C08-29E4B9AE33B8}" presName="sibTrans" presStyleLbl="node1" presStyleIdx="2" presStyleCnt="5"/>
      <dgm:spPr/>
      <dgm:t>
        <a:bodyPr/>
        <a:lstStyle/>
        <a:p>
          <a:endParaRPr lang="en-MY"/>
        </a:p>
      </dgm:t>
    </dgm:pt>
    <dgm:pt modelId="{8039AB65-71D7-4EAF-AA0B-34BC9747A994}" type="pres">
      <dgm:prSet presAssocID="{09A1B0B5-7374-418E-A614-5A459B0FC2B8}" presName="dummy" presStyleCnt="0"/>
      <dgm:spPr/>
    </dgm:pt>
    <dgm:pt modelId="{3D7E05F7-C9DE-4DB2-A2EC-2DC4D861B72C}" type="pres">
      <dgm:prSet presAssocID="{09A1B0B5-7374-418E-A614-5A459B0FC2B8}" presName="node" presStyleLbl="revTx" presStyleIdx="3" presStyleCnt="5" custScaleX="170961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D62C41E1-F5FC-44E6-B5CE-904C104E2ED6}" type="pres">
      <dgm:prSet presAssocID="{63A87EA5-F0F8-47FA-8702-759E5BACF0C8}" presName="sibTrans" presStyleLbl="node1" presStyleIdx="3" presStyleCnt="5"/>
      <dgm:spPr/>
      <dgm:t>
        <a:bodyPr/>
        <a:lstStyle/>
        <a:p>
          <a:endParaRPr lang="en-MY"/>
        </a:p>
      </dgm:t>
    </dgm:pt>
    <dgm:pt modelId="{91F9B6DD-2744-4AAF-A0F6-0D6D775E7835}" type="pres">
      <dgm:prSet presAssocID="{61FA47BC-87DF-495F-B0B2-5FE26573E7C7}" presName="dummy" presStyleCnt="0"/>
      <dgm:spPr/>
    </dgm:pt>
    <dgm:pt modelId="{3B79539D-3DB1-496E-9942-FF81F3DB6AEF}" type="pres">
      <dgm:prSet presAssocID="{61FA47BC-87DF-495F-B0B2-5FE26573E7C7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0945C7D-A992-484A-866D-57B69C8806C1}" type="pres">
      <dgm:prSet presAssocID="{FDD1FCD4-F0B7-41B2-8350-FF6C6BB9EF42}" presName="sibTrans" presStyleLbl="node1" presStyleIdx="4" presStyleCnt="5"/>
      <dgm:spPr/>
      <dgm:t>
        <a:bodyPr/>
        <a:lstStyle/>
        <a:p>
          <a:endParaRPr lang="en-MY"/>
        </a:p>
      </dgm:t>
    </dgm:pt>
  </dgm:ptLst>
  <dgm:cxnLst>
    <dgm:cxn modelId="{9119B58A-A8F7-4BE1-AB90-D81AA32CCA43}" type="presOf" srcId="{06C6AA15-24FD-4C8C-B58C-2BE2071616B3}" destId="{8725CD14-0729-4D8A-BC80-87DB6572DB39}" srcOrd="0" destOrd="0" presId="urn:microsoft.com/office/officeart/2005/8/layout/cycle1"/>
    <dgm:cxn modelId="{0DE6F61B-3C6F-471E-8026-1EEAE43D691A}" srcId="{06C6AA15-24FD-4C8C-B58C-2BE2071616B3}" destId="{4BED34E2-068F-4FD8-8121-CCF0E863423E}" srcOrd="2" destOrd="0" parTransId="{EEAACFD1-4C2B-4530-9C2E-EFD04710515F}" sibTransId="{44EB2537-0310-4441-8C08-29E4B9AE33B8}"/>
    <dgm:cxn modelId="{FB2F7805-2350-47F2-8D6B-F5F0EE29CC09}" type="presOf" srcId="{44EB2537-0310-4441-8C08-29E4B9AE33B8}" destId="{C99AB155-5525-492E-95F2-5D9E017A43CB}" srcOrd="0" destOrd="0" presId="urn:microsoft.com/office/officeart/2005/8/layout/cycle1"/>
    <dgm:cxn modelId="{7C78AE09-EAF6-4845-AB9F-52B3886E2327}" type="presOf" srcId="{4D241B7C-1A6A-4694-B2D5-DB56B083C5A8}" destId="{0B2B7687-2573-4232-9A13-5CFBF4C67C19}" srcOrd="0" destOrd="0" presId="urn:microsoft.com/office/officeart/2005/8/layout/cycle1"/>
    <dgm:cxn modelId="{0FF74158-21FD-4266-9E72-864ED6883F08}" type="presOf" srcId="{FDD1FCD4-F0B7-41B2-8350-FF6C6BB9EF42}" destId="{90945C7D-A992-484A-866D-57B69C8806C1}" srcOrd="0" destOrd="0" presId="urn:microsoft.com/office/officeart/2005/8/layout/cycle1"/>
    <dgm:cxn modelId="{1E14CC3F-9593-4376-A11B-C1704AD8DD64}" srcId="{06C6AA15-24FD-4C8C-B58C-2BE2071616B3}" destId="{09A1B0B5-7374-418E-A614-5A459B0FC2B8}" srcOrd="3" destOrd="0" parTransId="{CC6E16BC-AE5B-41EF-918C-8480F38CEB9E}" sibTransId="{63A87EA5-F0F8-47FA-8702-759E5BACF0C8}"/>
    <dgm:cxn modelId="{FFCEEC97-99AE-4DD9-BCA6-F980A01A6FF4}" type="presOf" srcId="{B5A0B5A5-401D-4DA0-9BAE-F04E62E4B07A}" destId="{E2710506-9EDE-4CE5-ADD2-706ED34282F3}" srcOrd="0" destOrd="0" presId="urn:microsoft.com/office/officeart/2005/8/layout/cycle1"/>
    <dgm:cxn modelId="{6CF07CFC-E1E9-42B8-AC04-BF346B450DD3}" type="presOf" srcId="{09A1B0B5-7374-418E-A614-5A459B0FC2B8}" destId="{3D7E05F7-C9DE-4DB2-A2EC-2DC4D861B72C}" srcOrd="0" destOrd="0" presId="urn:microsoft.com/office/officeart/2005/8/layout/cycle1"/>
    <dgm:cxn modelId="{D2A5FA49-A83A-416C-B4A5-FB18A8D73929}" type="presOf" srcId="{507BC167-6107-425F-867E-A72B2FD3130C}" destId="{E4B4882E-D354-4801-913B-902E8BFC93E7}" srcOrd="0" destOrd="0" presId="urn:microsoft.com/office/officeart/2005/8/layout/cycle1"/>
    <dgm:cxn modelId="{F9F9D514-7F68-4718-9C6E-F8A680539807}" srcId="{06C6AA15-24FD-4C8C-B58C-2BE2071616B3}" destId="{4D241B7C-1A6A-4694-B2D5-DB56B083C5A8}" srcOrd="1" destOrd="0" parTransId="{408086DA-77F4-40D0-94F0-96B8104E4B40}" sibTransId="{5068ABC7-40EE-4792-BE56-F9F1AA5B8574}"/>
    <dgm:cxn modelId="{690C08E1-AF8A-4CBE-937A-D34E4351F9FA}" type="presOf" srcId="{4BED34E2-068F-4FD8-8121-CCF0E863423E}" destId="{A8AC44B0-0790-44C4-AFB6-64AC458E51F6}" srcOrd="0" destOrd="0" presId="urn:microsoft.com/office/officeart/2005/8/layout/cycle1"/>
    <dgm:cxn modelId="{A7E79A6A-5C09-4803-85E9-A8DB9F888C79}" type="presOf" srcId="{63A87EA5-F0F8-47FA-8702-759E5BACF0C8}" destId="{D62C41E1-F5FC-44E6-B5CE-904C104E2ED6}" srcOrd="0" destOrd="0" presId="urn:microsoft.com/office/officeart/2005/8/layout/cycle1"/>
    <dgm:cxn modelId="{225DC068-88C3-424D-8DDC-C10BE128A83E}" type="presOf" srcId="{5068ABC7-40EE-4792-BE56-F9F1AA5B8574}" destId="{98906C38-D702-4D10-A240-7204BDAA9364}" srcOrd="0" destOrd="0" presId="urn:microsoft.com/office/officeart/2005/8/layout/cycle1"/>
    <dgm:cxn modelId="{78EE7595-553C-49A1-8F2B-3FF9D0ECD8EA}" type="presOf" srcId="{61FA47BC-87DF-495F-B0B2-5FE26573E7C7}" destId="{3B79539D-3DB1-496E-9942-FF81F3DB6AEF}" srcOrd="0" destOrd="0" presId="urn:microsoft.com/office/officeart/2005/8/layout/cycle1"/>
    <dgm:cxn modelId="{91CD14A2-A1B6-4F22-B2AE-1C8918A4EB94}" srcId="{06C6AA15-24FD-4C8C-B58C-2BE2071616B3}" destId="{B5A0B5A5-401D-4DA0-9BAE-F04E62E4B07A}" srcOrd="0" destOrd="0" parTransId="{CA3A9D56-095F-4CAD-BD4E-6CD61624BFC8}" sibTransId="{507BC167-6107-425F-867E-A72B2FD3130C}"/>
    <dgm:cxn modelId="{DA279A82-BDEA-4367-AFF5-D929E9E99DFA}" srcId="{06C6AA15-24FD-4C8C-B58C-2BE2071616B3}" destId="{61FA47BC-87DF-495F-B0B2-5FE26573E7C7}" srcOrd="4" destOrd="0" parTransId="{CEEBFF1E-0751-4C15-B099-EE421324E883}" sibTransId="{FDD1FCD4-F0B7-41B2-8350-FF6C6BB9EF42}"/>
    <dgm:cxn modelId="{BFAC738F-8D0C-4378-8F5B-5D5B5CC6FA5D}" type="presParOf" srcId="{8725CD14-0729-4D8A-BC80-87DB6572DB39}" destId="{86044668-0094-4C54-9E93-A5C820E28219}" srcOrd="0" destOrd="0" presId="urn:microsoft.com/office/officeart/2005/8/layout/cycle1"/>
    <dgm:cxn modelId="{E8379B95-CD66-43DC-A667-1DED74FDAB0B}" type="presParOf" srcId="{8725CD14-0729-4D8A-BC80-87DB6572DB39}" destId="{E2710506-9EDE-4CE5-ADD2-706ED34282F3}" srcOrd="1" destOrd="0" presId="urn:microsoft.com/office/officeart/2005/8/layout/cycle1"/>
    <dgm:cxn modelId="{B20B245F-1CAD-4A31-BD12-FDB98FB06597}" type="presParOf" srcId="{8725CD14-0729-4D8A-BC80-87DB6572DB39}" destId="{E4B4882E-D354-4801-913B-902E8BFC93E7}" srcOrd="2" destOrd="0" presId="urn:microsoft.com/office/officeart/2005/8/layout/cycle1"/>
    <dgm:cxn modelId="{982E057F-DA80-4FBC-9B61-E0F0C503AF4A}" type="presParOf" srcId="{8725CD14-0729-4D8A-BC80-87DB6572DB39}" destId="{A89849EB-D757-4DF4-9700-C9DDA696AABD}" srcOrd="3" destOrd="0" presId="urn:microsoft.com/office/officeart/2005/8/layout/cycle1"/>
    <dgm:cxn modelId="{FD15FF98-A2A3-4E54-9287-EF5C796E51A5}" type="presParOf" srcId="{8725CD14-0729-4D8A-BC80-87DB6572DB39}" destId="{0B2B7687-2573-4232-9A13-5CFBF4C67C19}" srcOrd="4" destOrd="0" presId="urn:microsoft.com/office/officeart/2005/8/layout/cycle1"/>
    <dgm:cxn modelId="{A6EF3BD2-D1EC-4EB9-B2EE-90A7BF7B580B}" type="presParOf" srcId="{8725CD14-0729-4D8A-BC80-87DB6572DB39}" destId="{98906C38-D702-4D10-A240-7204BDAA9364}" srcOrd="5" destOrd="0" presId="urn:microsoft.com/office/officeart/2005/8/layout/cycle1"/>
    <dgm:cxn modelId="{95169B0F-E764-4CEE-9917-AC6A6B305CF9}" type="presParOf" srcId="{8725CD14-0729-4D8A-BC80-87DB6572DB39}" destId="{83AB89FE-5FDB-4FFA-BF7C-F20DAC1FDA2E}" srcOrd="6" destOrd="0" presId="urn:microsoft.com/office/officeart/2005/8/layout/cycle1"/>
    <dgm:cxn modelId="{5105D1AE-3D36-4AE7-93E1-5D3FD61507DE}" type="presParOf" srcId="{8725CD14-0729-4D8A-BC80-87DB6572DB39}" destId="{A8AC44B0-0790-44C4-AFB6-64AC458E51F6}" srcOrd="7" destOrd="0" presId="urn:microsoft.com/office/officeart/2005/8/layout/cycle1"/>
    <dgm:cxn modelId="{70495289-9A0A-4D46-88E3-8399D5EB8A8D}" type="presParOf" srcId="{8725CD14-0729-4D8A-BC80-87DB6572DB39}" destId="{C99AB155-5525-492E-95F2-5D9E017A43CB}" srcOrd="8" destOrd="0" presId="urn:microsoft.com/office/officeart/2005/8/layout/cycle1"/>
    <dgm:cxn modelId="{E5745678-511F-4F9A-862D-879D60486FF8}" type="presParOf" srcId="{8725CD14-0729-4D8A-BC80-87DB6572DB39}" destId="{8039AB65-71D7-4EAF-AA0B-34BC9747A994}" srcOrd="9" destOrd="0" presId="urn:microsoft.com/office/officeart/2005/8/layout/cycle1"/>
    <dgm:cxn modelId="{77191122-FC11-4A64-B882-3DED9E52BC6C}" type="presParOf" srcId="{8725CD14-0729-4D8A-BC80-87DB6572DB39}" destId="{3D7E05F7-C9DE-4DB2-A2EC-2DC4D861B72C}" srcOrd="10" destOrd="0" presId="urn:microsoft.com/office/officeart/2005/8/layout/cycle1"/>
    <dgm:cxn modelId="{8B110618-9E5B-40C0-B2E5-82CF70C424C2}" type="presParOf" srcId="{8725CD14-0729-4D8A-BC80-87DB6572DB39}" destId="{D62C41E1-F5FC-44E6-B5CE-904C104E2ED6}" srcOrd="11" destOrd="0" presId="urn:microsoft.com/office/officeart/2005/8/layout/cycle1"/>
    <dgm:cxn modelId="{29EAB40F-FCF5-4715-A6D3-78C633A85B12}" type="presParOf" srcId="{8725CD14-0729-4D8A-BC80-87DB6572DB39}" destId="{91F9B6DD-2744-4AAF-A0F6-0D6D775E7835}" srcOrd="12" destOrd="0" presId="urn:microsoft.com/office/officeart/2005/8/layout/cycle1"/>
    <dgm:cxn modelId="{A90EFEA4-1DBB-47A8-96A4-E61FF16618FB}" type="presParOf" srcId="{8725CD14-0729-4D8A-BC80-87DB6572DB39}" destId="{3B79539D-3DB1-496E-9942-FF81F3DB6AEF}" srcOrd="13" destOrd="0" presId="urn:microsoft.com/office/officeart/2005/8/layout/cycle1"/>
    <dgm:cxn modelId="{7AC11502-347C-4642-93A2-07181A80D8C2}" type="presParOf" srcId="{8725CD14-0729-4D8A-BC80-87DB6572DB39}" destId="{90945C7D-A992-484A-866D-57B69C8806C1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10506-9EDE-4CE5-ADD2-706ED34282F3}">
      <dsp:nvSpPr>
        <dsp:cNvPr id="0" name=""/>
        <dsp:cNvSpPr/>
      </dsp:nvSpPr>
      <dsp:spPr>
        <a:xfrm>
          <a:off x="4103836" y="364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500" b="1" kern="1200" dirty="0" smtClean="0">
              <a:latin typeface="+mj-lt"/>
            </a:rPr>
            <a:t>Design</a:t>
          </a:r>
          <a:endParaRPr lang="en-MY" sz="2500" b="1" kern="1200" dirty="0">
            <a:latin typeface="+mj-lt"/>
          </a:endParaRPr>
        </a:p>
      </dsp:txBody>
      <dsp:txXfrm>
        <a:off x="4103836" y="36470"/>
        <a:ext cx="1275540" cy="1275540"/>
      </dsp:txXfrm>
    </dsp:sp>
    <dsp:sp modelId="{E4B4882E-D354-4801-913B-902E8BFC93E7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21295298"/>
            <a:gd name="adj4" fmla="val 19764437"/>
            <a:gd name="adj5" fmla="val 6059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7687-2573-4232-9A13-5CFBF4C67C19}">
      <dsp:nvSpPr>
        <dsp:cNvPr id="0" name=""/>
        <dsp:cNvSpPr/>
      </dsp:nvSpPr>
      <dsp:spPr>
        <a:xfrm>
          <a:off x="4875896" y="2412625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500" b="1" kern="1200" dirty="0" smtClean="0">
              <a:latin typeface="+mj-lt"/>
            </a:rPr>
            <a:t>Develop</a:t>
          </a:r>
          <a:endParaRPr lang="en-MY" sz="2500" b="1" kern="1200" dirty="0">
            <a:latin typeface="+mj-lt"/>
          </a:endParaRPr>
        </a:p>
      </dsp:txBody>
      <dsp:txXfrm>
        <a:off x="4875896" y="2412625"/>
        <a:ext cx="1275540" cy="1275540"/>
      </dsp:txXfrm>
    </dsp:sp>
    <dsp:sp modelId="{98906C38-D702-4D10-A240-7204BDAA9364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4016829"/>
            <a:gd name="adj4" fmla="val 2251476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C44B0-0790-44C4-AFB6-64AC458E51F6}">
      <dsp:nvSpPr>
        <dsp:cNvPr id="0" name=""/>
        <dsp:cNvSpPr/>
      </dsp:nvSpPr>
      <dsp:spPr>
        <a:xfrm>
          <a:off x="2854617" y="38811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500" b="1" kern="1200" dirty="0" smtClean="0">
              <a:latin typeface="+mj-lt"/>
            </a:rPr>
            <a:t>Test</a:t>
          </a:r>
          <a:endParaRPr lang="en-MY" sz="2500" b="1" kern="1200" dirty="0">
            <a:latin typeface="+mj-lt"/>
          </a:endParaRPr>
        </a:p>
      </dsp:txBody>
      <dsp:txXfrm>
        <a:off x="2854617" y="3881170"/>
        <a:ext cx="1275540" cy="1275540"/>
      </dsp:txXfrm>
    </dsp:sp>
    <dsp:sp modelId="{C99AB155-5525-492E-95F2-5D9E017A43CB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8213116"/>
            <a:gd name="adj4" fmla="val 6447762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E05F7-C9DE-4DB2-A2EC-2DC4D861B72C}">
      <dsp:nvSpPr>
        <dsp:cNvPr id="0" name=""/>
        <dsp:cNvSpPr/>
      </dsp:nvSpPr>
      <dsp:spPr>
        <a:xfrm>
          <a:off x="833339" y="2412625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500" b="1" kern="1200" dirty="0" smtClean="0">
              <a:latin typeface="+mj-lt"/>
            </a:rPr>
            <a:t>Maintain</a:t>
          </a:r>
          <a:endParaRPr lang="en-MY" sz="2500" b="1" kern="1200" dirty="0">
            <a:latin typeface="+mj-lt"/>
          </a:endParaRPr>
        </a:p>
      </dsp:txBody>
      <dsp:txXfrm>
        <a:off x="833339" y="2412625"/>
        <a:ext cx="1275540" cy="1275540"/>
      </dsp:txXfrm>
    </dsp:sp>
    <dsp:sp modelId="{D62C41E1-F5FC-44E6-B5CE-904C104E2ED6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12300155"/>
            <a:gd name="adj4" fmla="val 10769294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9539D-3DB1-496E-9942-FF81F3DB6AEF}">
      <dsp:nvSpPr>
        <dsp:cNvPr id="0" name=""/>
        <dsp:cNvSpPr/>
      </dsp:nvSpPr>
      <dsp:spPr>
        <a:xfrm>
          <a:off x="1605398" y="364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800" b="1" kern="1200" dirty="0" smtClean="0">
              <a:solidFill>
                <a:srgbClr val="C00000"/>
              </a:solidFill>
              <a:latin typeface="+mj-lt"/>
            </a:rPr>
            <a:t>Define</a:t>
          </a:r>
          <a:endParaRPr lang="en-MY" sz="1600" b="1" kern="1200" dirty="0">
            <a:solidFill>
              <a:srgbClr val="C00000"/>
            </a:solidFill>
            <a:latin typeface="+mj-lt"/>
          </a:endParaRPr>
        </a:p>
      </dsp:txBody>
      <dsp:txXfrm>
        <a:off x="1605398" y="36470"/>
        <a:ext cx="1275540" cy="1275540"/>
      </dsp:txXfrm>
    </dsp:sp>
    <dsp:sp modelId="{90945C7D-A992-484A-866D-57B69C8806C1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16867811"/>
            <a:gd name="adj4" fmla="val 15196780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10506-9EDE-4CE5-ADD2-706ED34282F3}">
      <dsp:nvSpPr>
        <dsp:cNvPr id="0" name=""/>
        <dsp:cNvSpPr/>
      </dsp:nvSpPr>
      <dsp:spPr>
        <a:xfrm>
          <a:off x="3883187" y="36470"/>
          <a:ext cx="1716838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3200" b="1" kern="1200" dirty="0" smtClean="0">
              <a:solidFill>
                <a:srgbClr val="C00000"/>
              </a:solidFill>
              <a:latin typeface="+mj-lt"/>
            </a:rPr>
            <a:t>Design</a:t>
          </a:r>
          <a:endParaRPr lang="en-MY" sz="2800" b="1" kern="1200" dirty="0">
            <a:solidFill>
              <a:srgbClr val="C00000"/>
            </a:solidFill>
            <a:latin typeface="+mj-lt"/>
          </a:endParaRPr>
        </a:p>
      </dsp:txBody>
      <dsp:txXfrm>
        <a:off x="3883187" y="36470"/>
        <a:ext cx="1716838" cy="1275540"/>
      </dsp:txXfrm>
    </dsp:sp>
    <dsp:sp modelId="{E4B4882E-D354-4801-913B-902E8BFC93E7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21295298"/>
            <a:gd name="adj4" fmla="val 19764437"/>
            <a:gd name="adj5" fmla="val 6059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7687-2573-4232-9A13-5CFBF4C67C19}">
      <dsp:nvSpPr>
        <dsp:cNvPr id="0" name=""/>
        <dsp:cNvSpPr/>
      </dsp:nvSpPr>
      <dsp:spPr>
        <a:xfrm>
          <a:off x="4875896" y="2412625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300" b="1" kern="1200" dirty="0" smtClean="0">
              <a:latin typeface="+mj-lt"/>
            </a:rPr>
            <a:t>Develop</a:t>
          </a:r>
          <a:endParaRPr lang="en-MY" sz="2300" b="1" kern="1200" dirty="0">
            <a:latin typeface="+mj-lt"/>
          </a:endParaRPr>
        </a:p>
      </dsp:txBody>
      <dsp:txXfrm>
        <a:off x="4875896" y="2412625"/>
        <a:ext cx="1275540" cy="1275540"/>
      </dsp:txXfrm>
    </dsp:sp>
    <dsp:sp modelId="{98906C38-D702-4D10-A240-7204BDAA9364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4016829"/>
            <a:gd name="adj4" fmla="val 2251476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C44B0-0790-44C4-AFB6-64AC458E51F6}">
      <dsp:nvSpPr>
        <dsp:cNvPr id="0" name=""/>
        <dsp:cNvSpPr/>
      </dsp:nvSpPr>
      <dsp:spPr>
        <a:xfrm>
          <a:off x="2854617" y="38811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300" b="1" kern="1200" dirty="0" smtClean="0">
              <a:latin typeface="+mj-lt"/>
            </a:rPr>
            <a:t>Test</a:t>
          </a:r>
          <a:endParaRPr lang="en-MY" sz="2300" b="1" kern="1200" dirty="0">
            <a:latin typeface="+mj-lt"/>
          </a:endParaRPr>
        </a:p>
      </dsp:txBody>
      <dsp:txXfrm>
        <a:off x="2854617" y="3881170"/>
        <a:ext cx="1275540" cy="1275540"/>
      </dsp:txXfrm>
    </dsp:sp>
    <dsp:sp modelId="{C99AB155-5525-492E-95F2-5D9E017A43CB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8213116"/>
            <a:gd name="adj4" fmla="val 6447762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E05F7-C9DE-4DB2-A2EC-2DC4D861B72C}">
      <dsp:nvSpPr>
        <dsp:cNvPr id="0" name=""/>
        <dsp:cNvSpPr/>
      </dsp:nvSpPr>
      <dsp:spPr>
        <a:xfrm>
          <a:off x="833339" y="2412625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300" b="1" kern="1200" dirty="0" smtClean="0">
              <a:latin typeface="+mj-lt"/>
            </a:rPr>
            <a:t>Maintain</a:t>
          </a:r>
          <a:endParaRPr lang="en-MY" sz="2300" b="1" kern="1200" dirty="0">
            <a:latin typeface="+mj-lt"/>
          </a:endParaRPr>
        </a:p>
      </dsp:txBody>
      <dsp:txXfrm>
        <a:off x="833339" y="2412625"/>
        <a:ext cx="1275540" cy="1275540"/>
      </dsp:txXfrm>
    </dsp:sp>
    <dsp:sp modelId="{D62C41E1-F5FC-44E6-B5CE-904C104E2ED6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12300155"/>
            <a:gd name="adj4" fmla="val 10769294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9539D-3DB1-496E-9942-FF81F3DB6AEF}">
      <dsp:nvSpPr>
        <dsp:cNvPr id="0" name=""/>
        <dsp:cNvSpPr/>
      </dsp:nvSpPr>
      <dsp:spPr>
        <a:xfrm>
          <a:off x="1605398" y="364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Define</a:t>
          </a:r>
          <a:endParaRPr lang="en-MY" sz="2400" b="1" kern="1200" dirty="0">
            <a:latin typeface="+mj-lt"/>
          </a:endParaRPr>
        </a:p>
      </dsp:txBody>
      <dsp:txXfrm>
        <a:off x="1605398" y="36470"/>
        <a:ext cx="1275540" cy="1275540"/>
      </dsp:txXfrm>
    </dsp:sp>
    <dsp:sp modelId="{90945C7D-A992-484A-866D-57B69C8806C1}">
      <dsp:nvSpPr>
        <dsp:cNvPr id="0" name=""/>
        <dsp:cNvSpPr/>
      </dsp:nvSpPr>
      <dsp:spPr>
        <a:xfrm>
          <a:off x="1097631" y="-1113"/>
          <a:ext cx="4789512" cy="4789512"/>
        </a:xfrm>
        <a:prstGeom prst="circularArrow">
          <a:avLst>
            <a:gd name="adj1" fmla="val 5193"/>
            <a:gd name="adj2" fmla="val 335408"/>
            <a:gd name="adj3" fmla="val 16500342"/>
            <a:gd name="adj4" fmla="val 15196780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10506-9EDE-4CE5-ADD2-706ED34282F3}">
      <dsp:nvSpPr>
        <dsp:cNvPr id="0" name=""/>
        <dsp:cNvSpPr/>
      </dsp:nvSpPr>
      <dsp:spPr>
        <a:xfrm>
          <a:off x="4042151" y="364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Design</a:t>
          </a:r>
          <a:endParaRPr lang="en-MY" sz="2400" b="1" kern="1200" dirty="0">
            <a:latin typeface="+mj-lt"/>
          </a:endParaRPr>
        </a:p>
      </dsp:txBody>
      <dsp:txXfrm>
        <a:off x="4042151" y="36470"/>
        <a:ext cx="1275540" cy="1275540"/>
      </dsp:txXfrm>
    </dsp:sp>
    <dsp:sp modelId="{E4B4882E-D354-4801-913B-902E8BFC93E7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21295298"/>
            <a:gd name="adj4" fmla="val 19764437"/>
            <a:gd name="adj5" fmla="val 6059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7687-2573-4232-9A13-5CFBF4C67C19}">
      <dsp:nvSpPr>
        <dsp:cNvPr id="0" name=""/>
        <dsp:cNvSpPr/>
      </dsp:nvSpPr>
      <dsp:spPr>
        <a:xfrm>
          <a:off x="4690841" y="2412625"/>
          <a:ext cx="152228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800" b="1" kern="1200" dirty="0" smtClean="0">
              <a:solidFill>
                <a:srgbClr val="C00000"/>
              </a:solidFill>
              <a:latin typeface="+mj-lt"/>
            </a:rPr>
            <a:t>Develop</a:t>
          </a:r>
          <a:endParaRPr lang="en-MY" sz="2800" b="1" kern="1200" dirty="0">
            <a:solidFill>
              <a:srgbClr val="C00000"/>
            </a:solidFill>
            <a:latin typeface="+mj-lt"/>
          </a:endParaRPr>
        </a:p>
      </dsp:txBody>
      <dsp:txXfrm>
        <a:off x="4690841" y="2412625"/>
        <a:ext cx="1522280" cy="1275540"/>
      </dsp:txXfrm>
    </dsp:sp>
    <dsp:sp modelId="{98906C38-D702-4D10-A240-7204BDAA9364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4016829"/>
            <a:gd name="adj4" fmla="val 2251476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C44B0-0790-44C4-AFB6-64AC458E51F6}">
      <dsp:nvSpPr>
        <dsp:cNvPr id="0" name=""/>
        <dsp:cNvSpPr/>
      </dsp:nvSpPr>
      <dsp:spPr>
        <a:xfrm>
          <a:off x="2792932" y="38811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300" b="1" kern="1200" dirty="0" smtClean="0">
              <a:latin typeface="+mj-lt"/>
            </a:rPr>
            <a:t>Test</a:t>
          </a:r>
          <a:endParaRPr lang="en-MY" sz="2300" b="1" kern="1200" dirty="0">
            <a:latin typeface="+mj-lt"/>
          </a:endParaRPr>
        </a:p>
      </dsp:txBody>
      <dsp:txXfrm>
        <a:off x="2792932" y="3881170"/>
        <a:ext cx="1275540" cy="1275540"/>
      </dsp:txXfrm>
    </dsp:sp>
    <dsp:sp modelId="{C99AB155-5525-492E-95F2-5D9E017A43CB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8213116"/>
            <a:gd name="adj4" fmla="val 6447762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E05F7-C9DE-4DB2-A2EC-2DC4D861B72C}">
      <dsp:nvSpPr>
        <dsp:cNvPr id="0" name=""/>
        <dsp:cNvSpPr/>
      </dsp:nvSpPr>
      <dsp:spPr>
        <a:xfrm>
          <a:off x="771653" y="2412625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300" b="1" kern="1200" dirty="0" smtClean="0">
              <a:latin typeface="+mj-lt"/>
            </a:rPr>
            <a:t>Maintain</a:t>
          </a:r>
          <a:endParaRPr lang="en-MY" sz="2300" b="1" kern="1200" dirty="0">
            <a:latin typeface="+mj-lt"/>
          </a:endParaRPr>
        </a:p>
      </dsp:txBody>
      <dsp:txXfrm>
        <a:off x="771653" y="2412625"/>
        <a:ext cx="1275540" cy="1275540"/>
      </dsp:txXfrm>
    </dsp:sp>
    <dsp:sp modelId="{D62C41E1-F5FC-44E6-B5CE-904C104E2ED6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12300155"/>
            <a:gd name="adj4" fmla="val 10769294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9539D-3DB1-496E-9942-FF81F3DB6AEF}">
      <dsp:nvSpPr>
        <dsp:cNvPr id="0" name=""/>
        <dsp:cNvSpPr/>
      </dsp:nvSpPr>
      <dsp:spPr>
        <a:xfrm>
          <a:off x="1543713" y="364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Define</a:t>
          </a:r>
          <a:endParaRPr lang="en-MY" sz="2400" b="1" kern="1200" dirty="0">
            <a:latin typeface="+mj-lt"/>
          </a:endParaRPr>
        </a:p>
      </dsp:txBody>
      <dsp:txXfrm>
        <a:off x="1543713" y="36470"/>
        <a:ext cx="1275540" cy="1275540"/>
      </dsp:txXfrm>
    </dsp:sp>
    <dsp:sp modelId="{90945C7D-A992-484A-866D-57B69C8806C1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16867811"/>
            <a:gd name="adj4" fmla="val 15196780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10506-9EDE-4CE5-ADD2-706ED34282F3}">
      <dsp:nvSpPr>
        <dsp:cNvPr id="0" name=""/>
        <dsp:cNvSpPr/>
      </dsp:nvSpPr>
      <dsp:spPr>
        <a:xfrm>
          <a:off x="4042151" y="364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Design</a:t>
          </a:r>
          <a:endParaRPr lang="en-MY" sz="2400" b="1" kern="1200" dirty="0">
            <a:latin typeface="+mj-lt"/>
          </a:endParaRPr>
        </a:p>
      </dsp:txBody>
      <dsp:txXfrm>
        <a:off x="4042151" y="36470"/>
        <a:ext cx="1275540" cy="1275540"/>
      </dsp:txXfrm>
    </dsp:sp>
    <dsp:sp modelId="{E4B4882E-D354-4801-913B-902E8BFC93E7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21295298"/>
            <a:gd name="adj4" fmla="val 19764437"/>
            <a:gd name="adj5" fmla="val 6059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7687-2573-4232-9A13-5CFBF4C67C19}">
      <dsp:nvSpPr>
        <dsp:cNvPr id="0" name=""/>
        <dsp:cNvSpPr/>
      </dsp:nvSpPr>
      <dsp:spPr>
        <a:xfrm>
          <a:off x="4690841" y="2412625"/>
          <a:ext cx="152228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Develop</a:t>
          </a:r>
          <a:endParaRPr lang="en-MY" sz="3600" b="1" kern="1200" dirty="0">
            <a:latin typeface="+mj-lt"/>
          </a:endParaRPr>
        </a:p>
      </dsp:txBody>
      <dsp:txXfrm>
        <a:off x="4690841" y="2412625"/>
        <a:ext cx="1522280" cy="1275540"/>
      </dsp:txXfrm>
    </dsp:sp>
    <dsp:sp modelId="{98906C38-D702-4D10-A240-7204BDAA9364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4016829"/>
            <a:gd name="adj4" fmla="val 2251476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C44B0-0790-44C4-AFB6-64AC458E51F6}">
      <dsp:nvSpPr>
        <dsp:cNvPr id="0" name=""/>
        <dsp:cNvSpPr/>
      </dsp:nvSpPr>
      <dsp:spPr>
        <a:xfrm>
          <a:off x="2792932" y="38811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3200" b="1" kern="1200" dirty="0" smtClean="0">
              <a:solidFill>
                <a:srgbClr val="C00000"/>
              </a:solidFill>
              <a:latin typeface="+mj-lt"/>
            </a:rPr>
            <a:t>Test</a:t>
          </a:r>
          <a:endParaRPr lang="en-MY" sz="2800" b="1" kern="1200" dirty="0">
            <a:solidFill>
              <a:srgbClr val="C00000"/>
            </a:solidFill>
            <a:latin typeface="+mj-lt"/>
          </a:endParaRPr>
        </a:p>
      </dsp:txBody>
      <dsp:txXfrm>
        <a:off x="2792932" y="3881170"/>
        <a:ext cx="1275540" cy="1275540"/>
      </dsp:txXfrm>
    </dsp:sp>
    <dsp:sp modelId="{C99AB155-5525-492E-95F2-5D9E017A43CB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8213116"/>
            <a:gd name="adj4" fmla="val 6447762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E05F7-C9DE-4DB2-A2EC-2DC4D861B72C}">
      <dsp:nvSpPr>
        <dsp:cNvPr id="0" name=""/>
        <dsp:cNvSpPr/>
      </dsp:nvSpPr>
      <dsp:spPr>
        <a:xfrm>
          <a:off x="771653" y="2412625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300" b="1" kern="1200" dirty="0" smtClean="0">
              <a:latin typeface="+mj-lt"/>
            </a:rPr>
            <a:t>Maintain</a:t>
          </a:r>
          <a:endParaRPr lang="en-MY" sz="2300" b="1" kern="1200" dirty="0">
            <a:latin typeface="+mj-lt"/>
          </a:endParaRPr>
        </a:p>
      </dsp:txBody>
      <dsp:txXfrm>
        <a:off x="771653" y="2412625"/>
        <a:ext cx="1275540" cy="1275540"/>
      </dsp:txXfrm>
    </dsp:sp>
    <dsp:sp modelId="{D62C41E1-F5FC-44E6-B5CE-904C104E2ED6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12300155"/>
            <a:gd name="adj4" fmla="val 10769294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9539D-3DB1-496E-9942-FF81F3DB6AEF}">
      <dsp:nvSpPr>
        <dsp:cNvPr id="0" name=""/>
        <dsp:cNvSpPr/>
      </dsp:nvSpPr>
      <dsp:spPr>
        <a:xfrm>
          <a:off x="1543713" y="364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Define</a:t>
          </a:r>
          <a:endParaRPr lang="en-MY" sz="2400" b="1" kern="1200" dirty="0">
            <a:latin typeface="+mj-lt"/>
          </a:endParaRPr>
        </a:p>
      </dsp:txBody>
      <dsp:txXfrm>
        <a:off x="1543713" y="36470"/>
        <a:ext cx="1275540" cy="1275540"/>
      </dsp:txXfrm>
    </dsp:sp>
    <dsp:sp modelId="{90945C7D-A992-484A-866D-57B69C8806C1}">
      <dsp:nvSpPr>
        <dsp:cNvPr id="0" name=""/>
        <dsp:cNvSpPr/>
      </dsp:nvSpPr>
      <dsp:spPr>
        <a:xfrm>
          <a:off x="1035946" y="-1113"/>
          <a:ext cx="4789512" cy="4789512"/>
        </a:xfrm>
        <a:prstGeom prst="circularArrow">
          <a:avLst>
            <a:gd name="adj1" fmla="val 5193"/>
            <a:gd name="adj2" fmla="val 335408"/>
            <a:gd name="adj3" fmla="val 16867811"/>
            <a:gd name="adj4" fmla="val 15196780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5D2BE-D924-4717-9547-E6BA8ACB9640}">
      <dsp:nvSpPr>
        <dsp:cNvPr id="0" name=""/>
        <dsp:cNvSpPr/>
      </dsp:nvSpPr>
      <dsp:spPr>
        <a:xfrm>
          <a:off x="1429047" y="2556"/>
          <a:ext cx="675852" cy="6758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52DDD3C-D4BB-44C8-8D8E-CACBCE91A2B0}">
      <dsp:nvSpPr>
        <dsp:cNvPr id="0" name=""/>
        <dsp:cNvSpPr/>
      </dsp:nvSpPr>
      <dsp:spPr>
        <a:xfrm>
          <a:off x="1766973" y="2556"/>
          <a:ext cx="3605920" cy="67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800" b="1" kern="1200" dirty="0" smtClean="0"/>
            <a:t>N</a:t>
          </a:r>
          <a:r>
            <a:rPr lang="en-MY" sz="2800" kern="1200" dirty="0" smtClean="0"/>
            <a:t>avigation and design</a:t>
          </a:r>
          <a:endParaRPr lang="en-MY" sz="2800" kern="1200" dirty="0"/>
        </a:p>
      </dsp:txBody>
      <dsp:txXfrm>
        <a:off x="1766973" y="2556"/>
        <a:ext cx="3605920" cy="675852"/>
      </dsp:txXfrm>
    </dsp:sp>
    <dsp:sp modelId="{95CB9AE7-673E-4931-BDCC-8C0A91A39DA7}">
      <dsp:nvSpPr>
        <dsp:cNvPr id="0" name=""/>
        <dsp:cNvSpPr/>
      </dsp:nvSpPr>
      <dsp:spPr>
        <a:xfrm>
          <a:off x="1429047" y="678409"/>
          <a:ext cx="675852" cy="6758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D3F0EC3-0A8E-4879-8991-B5A26CEFF488}">
      <dsp:nvSpPr>
        <dsp:cNvPr id="0" name=""/>
        <dsp:cNvSpPr/>
      </dsp:nvSpPr>
      <dsp:spPr>
        <a:xfrm>
          <a:off x="1766973" y="678409"/>
          <a:ext cx="3605920" cy="67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800" b="1" kern="1200" dirty="0" smtClean="0"/>
            <a:t>P</a:t>
          </a:r>
          <a:r>
            <a:rPr lang="en-MY" sz="2800" kern="1200" dirty="0" smtClean="0"/>
            <a:t>age speed</a:t>
          </a:r>
          <a:endParaRPr lang="en-MY" sz="2800" kern="1200" dirty="0"/>
        </a:p>
      </dsp:txBody>
      <dsp:txXfrm>
        <a:off x="1766973" y="678409"/>
        <a:ext cx="3605920" cy="675852"/>
      </dsp:txXfrm>
    </dsp:sp>
    <dsp:sp modelId="{238501C4-1174-4042-A73B-E1D4A832D5D3}">
      <dsp:nvSpPr>
        <dsp:cNvPr id="0" name=""/>
        <dsp:cNvSpPr/>
      </dsp:nvSpPr>
      <dsp:spPr>
        <a:xfrm>
          <a:off x="1429047" y="1354261"/>
          <a:ext cx="675852" cy="6758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D7D4619-DE80-4CC0-ACAE-E5A0309D5DF0}">
      <dsp:nvSpPr>
        <dsp:cNvPr id="0" name=""/>
        <dsp:cNvSpPr/>
      </dsp:nvSpPr>
      <dsp:spPr>
        <a:xfrm>
          <a:off x="1766973" y="1354261"/>
          <a:ext cx="3605920" cy="67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800" b="1" kern="1200" dirty="0" smtClean="0"/>
            <a:t>R</a:t>
          </a:r>
          <a:r>
            <a:rPr lang="en-MY" sz="2800" kern="1200" dirty="0" smtClean="0"/>
            <a:t>esponsiveness</a:t>
          </a:r>
          <a:endParaRPr lang="en-MY" sz="2800" kern="1200" dirty="0"/>
        </a:p>
      </dsp:txBody>
      <dsp:txXfrm>
        <a:off x="1766973" y="1354261"/>
        <a:ext cx="3605920" cy="675852"/>
      </dsp:txXfrm>
    </dsp:sp>
    <dsp:sp modelId="{8B6863BE-A0D0-4CBA-994A-EE9AEC0964E2}">
      <dsp:nvSpPr>
        <dsp:cNvPr id="0" name=""/>
        <dsp:cNvSpPr/>
      </dsp:nvSpPr>
      <dsp:spPr>
        <a:xfrm>
          <a:off x="1429047" y="2030114"/>
          <a:ext cx="675852" cy="6758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7EAC01D-DD5D-448C-8EFB-9F758DD16AC4}">
      <dsp:nvSpPr>
        <dsp:cNvPr id="0" name=""/>
        <dsp:cNvSpPr/>
      </dsp:nvSpPr>
      <dsp:spPr>
        <a:xfrm>
          <a:off x="1766973" y="2030114"/>
          <a:ext cx="3605920" cy="67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800" b="1" kern="1200" dirty="0" smtClean="0"/>
            <a:t>A</a:t>
          </a:r>
          <a:r>
            <a:rPr lang="en-MY" sz="2800" kern="1200" dirty="0" smtClean="0"/>
            <a:t>ccessibility</a:t>
          </a:r>
          <a:endParaRPr lang="en-MY" sz="2800" kern="1200" dirty="0"/>
        </a:p>
      </dsp:txBody>
      <dsp:txXfrm>
        <a:off x="1766973" y="2030114"/>
        <a:ext cx="3605920" cy="675852"/>
      </dsp:txXfrm>
    </dsp:sp>
    <dsp:sp modelId="{39FBC935-B833-4823-8D9A-B93ACD0BC1C6}">
      <dsp:nvSpPr>
        <dsp:cNvPr id="0" name=""/>
        <dsp:cNvSpPr/>
      </dsp:nvSpPr>
      <dsp:spPr>
        <a:xfrm>
          <a:off x="1429047" y="2705966"/>
          <a:ext cx="675852" cy="6758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4E0BB7D-5544-49DD-A17A-882FB7724D2D}">
      <dsp:nvSpPr>
        <dsp:cNvPr id="0" name=""/>
        <dsp:cNvSpPr/>
      </dsp:nvSpPr>
      <dsp:spPr>
        <a:xfrm>
          <a:off x="1766973" y="2705966"/>
          <a:ext cx="3605920" cy="675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800" b="1" kern="1200" dirty="0" smtClean="0"/>
            <a:t>T</a:t>
          </a:r>
          <a:r>
            <a:rPr lang="en-MY" sz="2800" kern="1200" dirty="0" smtClean="0"/>
            <a:t>ext readability</a:t>
          </a:r>
          <a:endParaRPr lang="en-MY" sz="2800" kern="1200" dirty="0"/>
        </a:p>
      </dsp:txBody>
      <dsp:txXfrm>
        <a:off x="1766973" y="2705966"/>
        <a:ext cx="3605920" cy="6758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10506-9EDE-4CE5-ADD2-706ED34282F3}">
      <dsp:nvSpPr>
        <dsp:cNvPr id="0" name=""/>
        <dsp:cNvSpPr/>
      </dsp:nvSpPr>
      <dsp:spPr>
        <a:xfrm>
          <a:off x="4268435" y="364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Design</a:t>
          </a:r>
          <a:endParaRPr lang="en-MY" sz="2400" b="1" kern="1200" dirty="0">
            <a:latin typeface="+mj-lt"/>
          </a:endParaRPr>
        </a:p>
      </dsp:txBody>
      <dsp:txXfrm>
        <a:off x="4268435" y="36470"/>
        <a:ext cx="1275540" cy="1275540"/>
      </dsp:txXfrm>
    </dsp:sp>
    <dsp:sp modelId="{E4B4882E-D354-4801-913B-902E8BFC93E7}">
      <dsp:nvSpPr>
        <dsp:cNvPr id="0" name=""/>
        <dsp:cNvSpPr/>
      </dsp:nvSpPr>
      <dsp:spPr>
        <a:xfrm>
          <a:off x="1262230" y="-1113"/>
          <a:ext cx="4789512" cy="4789512"/>
        </a:xfrm>
        <a:prstGeom prst="circularArrow">
          <a:avLst>
            <a:gd name="adj1" fmla="val 5193"/>
            <a:gd name="adj2" fmla="val 335408"/>
            <a:gd name="adj3" fmla="val 21295298"/>
            <a:gd name="adj4" fmla="val 19764437"/>
            <a:gd name="adj5" fmla="val 6059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7687-2573-4232-9A13-5CFBF4C67C19}">
      <dsp:nvSpPr>
        <dsp:cNvPr id="0" name=""/>
        <dsp:cNvSpPr/>
      </dsp:nvSpPr>
      <dsp:spPr>
        <a:xfrm>
          <a:off x="4917125" y="2412625"/>
          <a:ext cx="152228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Develop</a:t>
          </a:r>
          <a:endParaRPr lang="en-MY" sz="3600" b="1" kern="1200" dirty="0">
            <a:latin typeface="+mj-lt"/>
          </a:endParaRPr>
        </a:p>
      </dsp:txBody>
      <dsp:txXfrm>
        <a:off x="4917125" y="2412625"/>
        <a:ext cx="1522280" cy="1275540"/>
      </dsp:txXfrm>
    </dsp:sp>
    <dsp:sp modelId="{98906C38-D702-4D10-A240-7204BDAA9364}">
      <dsp:nvSpPr>
        <dsp:cNvPr id="0" name=""/>
        <dsp:cNvSpPr/>
      </dsp:nvSpPr>
      <dsp:spPr>
        <a:xfrm>
          <a:off x="1262230" y="-1113"/>
          <a:ext cx="4789512" cy="4789512"/>
        </a:xfrm>
        <a:prstGeom prst="circularArrow">
          <a:avLst>
            <a:gd name="adj1" fmla="val 5193"/>
            <a:gd name="adj2" fmla="val 335408"/>
            <a:gd name="adj3" fmla="val 4016829"/>
            <a:gd name="adj4" fmla="val 2251476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C44B0-0790-44C4-AFB6-64AC458E51F6}">
      <dsp:nvSpPr>
        <dsp:cNvPr id="0" name=""/>
        <dsp:cNvSpPr/>
      </dsp:nvSpPr>
      <dsp:spPr>
        <a:xfrm>
          <a:off x="3019216" y="38811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Test</a:t>
          </a:r>
          <a:endParaRPr lang="en-MY" sz="2400" b="1" kern="1200" dirty="0">
            <a:latin typeface="+mj-lt"/>
          </a:endParaRPr>
        </a:p>
      </dsp:txBody>
      <dsp:txXfrm>
        <a:off x="3019216" y="3881170"/>
        <a:ext cx="1275540" cy="1275540"/>
      </dsp:txXfrm>
    </dsp:sp>
    <dsp:sp modelId="{C99AB155-5525-492E-95F2-5D9E017A43CB}">
      <dsp:nvSpPr>
        <dsp:cNvPr id="0" name=""/>
        <dsp:cNvSpPr/>
      </dsp:nvSpPr>
      <dsp:spPr>
        <a:xfrm>
          <a:off x="1262230" y="-1113"/>
          <a:ext cx="4789512" cy="4789512"/>
        </a:xfrm>
        <a:prstGeom prst="circularArrow">
          <a:avLst>
            <a:gd name="adj1" fmla="val 5193"/>
            <a:gd name="adj2" fmla="val 335408"/>
            <a:gd name="adj3" fmla="val 8213116"/>
            <a:gd name="adj4" fmla="val 6447762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E05F7-C9DE-4DB2-A2EC-2DC4D861B72C}">
      <dsp:nvSpPr>
        <dsp:cNvPr id="0" name=""/>
        <dsp:cNvSpPr/>
      </dsp:nvSpPr>
      <dsp:spPr>
        <a:xfrm>
          <a:off x="545369" y="2412625"/>
          <a:ext cx="2180676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3200" b="1" kern="1200" dirty="0" smtClean="0">
              <a:solidFill>
                <a:srgbClr val="C00000"/>
              </a:solidFill>
              <a:latin typeface="+mj-lt"/>
            </a:rPr>
            <a:t>Maintain</a:t>
          </a:r>
          <a:endParaRPr lang="en-MY" sz="3200" b="1" kern="1200" dirty="0">
            <a:solidFill>
              <a:srgbClr val="C00000"/>
            </a:solidFill>
            <a:latin typeface="+mj-lt"/>
          </a:endParaRPr>
        </a:p>
      </dsp:txBody>
      <dsp:txXfrm>
        <a:off x="545369" y="2412625"/>
        <a:ext cx="2180676" cy="1275540"/>
      </dsp:txXfrm>
    </dsp:sp>
    <dsp:sp modelId="{D62C41E1-F5FC-44E6-B5CE-904C104E2ED6}">
      <dsp:nvSpPr>
        <dsp:cNvPr id="0" name=""/>
        <dsp:cNvSpPr/>
      </dsp:nvSpPr>
      <dsp:spPr>
        <a:xfrm>
          <a:off x="1262230" y="-1113"/>
          <a:ext cx="4789512" cy="4789512"/>
        </a:xfrm>
        <a:prstGeom prst="circularArrow">
          <a:avLst>
            <a:gd name="adj1" fmla="val 5193"/>
            <a:gd name="adj2" fmla="val 335408"/>
            <a:gd name="adj3" fmla="val 12300155"/>
            <a:gd name="adj4" fmla="val 10769294"/>
            <a:gd name="adj5" fmla="val 6059"/>
          </a:avLst>
        </a:prstGeom>
        <a:solidFill>
          <a:schemeClr val="accent2">
            <a:shade val="50000"/>
            <a:hueOff val="-217934"/>
            <a:satOff val="20585"/>
            <a:lumOff val="3226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9539D-3DB1-496E-9942-FF81F3DB6AEF}">
      <dsp:nvSpPr>
        <dsp:cNvPr id="0" name=""/>
        <dsp:cNvSpPr/>
      </dsp:nvSpPr>
      <dsp:spPr>
        <a:xfrm>
          <a:off x="1769997" y="36470"/>
          <a:ext cx="1275540" cy="127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latin typeface="+mj-lt"/>
            </a:rPr>
            <a:t>Define</a:t>
          </a:r>
          <a:endParaRPr lang="en-MY" sz="2400" b="1" kern="1200" dirty="0">
            <a:latin typeface="+mj-lt"/>
          </a:endParaRPr>
        </a:p>
      </dsp:txBody>
      <dsp:txXfrm>
        <a:off x="1769997" y="36470"/>
        <a:ext cx="1275540" cy="1275540"/>
      </dsp:txXfrm>
    </dsp:sp>
    <dsp:sp modelId="{90945C7D-A992-484A-866D-57B69C8806C1}">
      <dsp:nvSpPr>
        <dsp:cNvPr id="0" name=""/>
        <dsp:cNvSpPr/>
      </dsp:nvSpPr>
      <dsp:spPr>
        <a:xfrm>
          <a:off x="1262230" y="-1113"/>
          <a:ext cx="4789512" cy="4789512"/>
        </a:xfrm>
        <a:prstGeom prst="circularArrow">
          <a:avLst>
            <a:gd name="adj1" fmla="val 5193"/>
            <a:gd name="adj2" fmla="val 335408"/>
            <a:gd name="adj3" fmla="val 16867811"/>
            <a:gd name="adj4" fmla="val 15196780"/>
            <a:gd name="adj5" fmla="val 6059"/>
          </a:avLst>
        </a:prstGeom>
        <a:solidFill>
          <a:schemeClr val="accent2">
            <a:shade val="50000"/>
            <a:hueOff val="-108967"/>
            <a:satOff val="10292"/>
            <a:lumOff val="1613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73385-4F27-44AC-AC50-38A1AE5B3720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ABFF4-078D-4D19-90E8-258E22E6E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3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6745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5028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502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249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4124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1711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608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3157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6757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1622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6487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352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1B44DB72-8725-4D4A-B732-D678120C3F38}" type="slidenum">
              <a:rPr lang="en-US" altLang="en-US" sz="1400">
                <a:solidFill>
                  <a:srgbClr val="000000"/>
                </a:solidFill>
                <a:latin typeface="Times New Roman" pitchFamily="18" charset="0"/>
              </a:rPr>
              <a:pPr eaLnBrk="1"/>
              <a:t>21</a:t>
            </a:fld>
            <a:endParaRPr lang="en-US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0" y="0"/>
            <a:ext cx="1553" cy="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8317" tIns="44159" rIns="88317" bIns="44159" anchor="b"/>
          <a:lstStyle/>
          <a:p>
            <a:pPr algn="ctr">
              <a:lnSpc>
                <a:spcPct val="101000"/>
              </a:lnSpc>
            </a:pPr>
            <a:fld id="{526D48CC-6999-4953-8902-C5ECE229A88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21</a:t>
            </a:fld>
            <a:fld id="{D543F01F-79F8-4491-BAE9-2D288BA6967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21</a:t>
            </a:fld>
            <a:endParaRPr lang="en-US" altLang="en-US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4213"/>
            <a:ext cx="6100763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604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6792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6757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1622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6487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352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1B44DB72-8725-4D4A-B732-D678120C3F38}" type="slidenum">
              <a:rPr lang="en-US" altLang="en-US" sz="1400">
                <a:solidFill>
                  <a:srgbClr val="000000"/>
                </a:solidFill>
                <a:latin typeface="Times New Roman" pitchFamily="18" charset="0"/>
              </a:rPr>
              <a:pPr eaLnBrk="1"/>
              <a:t>22</a:t>
            </a:fld>
            <a:endParaRPr lang="en-US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0" y="0"/>
            <a:ext cx="1553" cy="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8317" tIns="44159" rIns="88317" bIns="44159" anchor="b"/>
          <a:lstStyle/>
          <a:p>
            <a:pPr algn="ctr">
              <a:lnSpc>
                <a:spcPct val="101000"/>
              </a:lnSpc>
            </a:pPr>
            <a:fld id="{526D48CC-6999-4953-8902-C5ECE229A88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22</a:t>
            </a:fld>
            <a:fld id="{D543F01F-79F8-4491-BAE9-2D288BA6967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22</a:t>
            </a:fld>
            <a:endParaRPr lang="en-US" altLang="en-US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4213"/>
            <a:ext cx="6100763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604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995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6757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1622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6487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352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1B44DB72-8725-4D4A-B732-D678120C3F38}" type="slidenum">
              <a:rPr lang="en-US" altLang="en-US" sz="1400">
                <a:solidFill>
                  <a:srgbClr val="000000"/>
                </a:solidFill>
                <a:latin typeface="Times New Roman" pitchFamily="18" charset="0"/>
              </a:rPr>
              <a:pPr eaLnBrk="1"/>
              <a:t>23</a:t>
            </a:fld>
            <a:endParaRPr lang="en-US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0" y="0"/>
            <a:ext cx="1553" cy="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8317" tIns="44159" rIns="88317" bIns="44159" anchor="b"/>
          <a:lstStyle/>
          <a:p>
            <a:pPr algn="ctr">
              <a:lnSpc>
                <a:spcPct val="101000"/>
              </a:lnSpc>
            </a:pPr>
            <a:fld id="{526D48CC-6999-4953-8902-C5ECE229A88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23</a:t>
            </a:fld>
            <a:fld id="{D543F01F-79F8-4491-BAE9-2D288BA6967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23</a:t>
            </a:fld>
            <a:endParaRPr lang="en-US" altLang="en-US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0913" y="684213"/>
            <a:ext cx="4954587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604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637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40837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6757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1622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6487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352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1B44DB72-8725-4D4A-B732-D678120C3F38}" type="slidenum">
              <a:rPr lang="en-US" altLang="en-US" sz="1400">
                <a:solidFill>
                  <a:srgbClr val="000000"/>
                </a:solidFill>
                <a:latin typeface="Times New Roman" pitchFamily="18" charset="0"/>
              </a:rPr>
              <a:pPr eaLnBrk="1"/>
              <a:t>24</a:t>
            </a:fld>
            <a:endParaRPr lang="en-US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0" y="0"/>
            <a:ext cx="1553" cy="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8317" tIns="44159" rIns="88317" bIns="44159" anchor="b"/>
          <a:lstStyle/>
          <a:p>
            <a:pPr algn="ctr">
              <a:lnSpc>
                <a:spcPct val="101000"/>
              </a:lnSpc>
            </a:pPr>
            <a:fld id="{526D48CC-6999-4953-8902-C5ECE229A88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24</a:t>
            </a:fld>
            <a:fld id="{D543F01F-79F8-4491-BAE9-2D288BA6967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24</a:t>
            </a:fld>
            <a:endParaRPr lang="en-US" altLang="en-US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0913" y="684213"/>
            <a:ext cx="4954587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604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6404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931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1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488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6757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1622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6487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352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1B44DB72-8725-4D4A-B732-D678120C3F38}" type="slidenum">
              <a:rPr lang="en-US" altLang="en-US" sz="1400">
                <a:solidFill>
                  <a:srgbClr val="000000"/>
                </a:solidFill>
                <a:latin typeface="Times New Roman" pitchFamily="18" charset="0"/>
              </a:rPr>
              <a:pPr eaLnBrk="1"/>
              <a:t>28</a:t>
            </a:fld>
            <a:endParaRPr lang="en-US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0" y="0"/>
            <a:ext cx="1553" cy="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8317" tIns="44159" rIns="88317" bIns="44159" anchor="b"/>
          <a:lstStyle/>
          <a:p>
            <a:pPr algn="ctr">
              <a:lnSpc>
                <a:spcPct val="101000"/>
              </a:lnSpc>
            </a:pPr>
            <a:fld id="{526D48CC-6999-4953-8902-C5ECE229A88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28</a:t>
            </a:fld>
            <a:fld id="{D543F01F-79F8-4491-BAE9-2D288BA6967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28</a:t>
            </a:fld>
            <a:endParaRPr lang="en-US" altLang="en-US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0913" y="684213"/>
            <a:ext cx="4954587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604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8237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6757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16227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6487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13528" indent="-224325" defTabSz="4486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10363" algn="l"/>
                <a:tab pos="1420726" algn="l"/>
                <a:tab pos="2131089" algn="l"/>
                <a:tab pos="2841452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1B44DB72-8725-4D4A-B732-D678120C3F38}" type="slidenum">
              <a:rPr lang="en-US" altLang="en-US" sz="1400">
                <a:solidFill>
                  <a:srgbClr val="000000"/>
                </a:solidFill>
                <a:latin typeface="Times New Roman" pitchFamily="18" charset="0"/>
              </a:rPr>
              <a:pPr eaLnBrk="1"/>
              <a:t>29</a:t>
            </a:fld>
            <a:endParaRPr lang="en-US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3251" name="Text Box 1"/>
          <p:cNvSpPr txBox="1">
            <a:spLocks noChangeArrowheads="1"/>
          </p:cNvSpPr>
          <p:nvPr/>
        </p:nvSpPr>
        <p:spPr bwMode="auto">
          <a:xfrm>
            <a:off x="0" y="0"/>
            <a:ext cx="1553" cy="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8317" tIns="44159" rIns="88317" bIns="44159" anchor="b"/>
          <a:lstStyle/>
          <a:p>
            <a:pPr algn="ctr">
              <a:lnSpc>
                <a:spcPct val="101000"/>
              </a:lnSpc>
            </a:pPr>
            <a:fld id="{526D48CC-6999-4953-8902-C5ECE229A88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29</a:t>
            </a:fld>
            <a:fld id="{D543F01F-79F8-4491-BAE9-2D288BA69672}" type="slidenum">
              <a:rPr lang="en-US" altLang="en-US" sz="2400">
                <a:solidFill>
                  <a:srgbClr val="000000"/>
                </a:solidFill>
                <a:latin typeface="Tahoma" pitchFamily="34" charset="0"/>
              </a:rPr>
              <a:pPr algn="ctr">
                <a:lnSpc>
                  <a:spcPct val="101000"/>
                </a:lnSpc>
              </a:pPr>
              <a:t>29</a:t>
            </a:fld>
            <a:endParaRPr lang="en-US" altLang="en-US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7825" y="684213"/>
            <a:ext cx="6100763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604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905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1710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0323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162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93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4029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328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88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2CFD51-151A-4E89-A0AF-7AFDF0A08BF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12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797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3897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7757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8815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2648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68CFF-02D7-44F8-A4C1-2221C7080D6A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49825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1084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4CFD3AF-25A0-4A16-8005-AA8B29B9EEA8}" type="datetime1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59237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83D1-A16D-4C9F-AFE8-8A5052CAF25B}" type="datetime1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1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1FE9-CC5C-4012-B1FC-FEACD74C2A5C}" type="datetime1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0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3B62-59DA-4878-A289-384F4CF9A7DB}" type="datetime1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5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A38E48-EA5B-43F0-B483-35F6C419DC55}" type="datetime1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9065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2CE6E-3AEF-4117-BF60-E8F8BF31F151}" type="datetime1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0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ECDA-A9F6-4EA3-A7CD-AC6148D169B6}" type="datetime1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4B7C-1CF6-4514-8D6C-ACBA792251E1}" type="datetime1">
              <a:rPr lang="en-US" smtClean="0"/>
              <a:t>3/22/2020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0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05122-59BF-48D1-B7E1-C19938685450}" type="datetime1">
              <a:rPr lang="en-US" smtClean="0"/>
              <a:t>3/22/2020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3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33689C-C619-4C1E-9714-BDC7166B0CE9}" type="datetime1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992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4B0D23-7382-4162-B46E-ED93A3016516}" type="datetime1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577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E1C1873-73A1-4FC6-BAD3-49BB3898615E}" type="datetime1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EB0E0DF-3F7E-4797-8F77-24CB0551D6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450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microsoft.com/office/2007/relationships/hdphoto" Target="../media/hdphoto1.wdp"/><Relationship Id="rId4" Type="http://schemas.openxmlformats.org/officeDocument/2006/relationships/diagramLayout" Target="../diagrams/layout3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microsoft.com/office/2007/relationships/hdphoto" Target="../media/hdphoto1.wdp"/><Relationship Id="rId4" Type="http://schemas.openxmlformats.org/officeDocument/2006/relationships/diagramLayout" Target="../diagrams/layout4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5.xml"/><Relationship Id="rId7" Type="http://schemas.openxmlformats.org/officeDocument/2006/relationships/slide" Target="slide2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microsoft.com/office/2007/relationships/hdphoto" Target="../media/hdphoto1.wdp"/><Relationship Id="rId4" Type="http://schemas.openxmlformats.org/officeDocument/2006/relationships/diagramLayout" Target="../diagrams/layout6.xml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346620"/>
            <a:ext cx="8361229" cy="2098226"/>
          </a:xfrm>
        </p:spPr>
        <p:txBody>
          <a:bodyPr/>
          <a:lstStyle/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design processes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42" y="3895772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Riyam</a:t>
            </a:r>
            <a:r>
              <a:rPr lang="en-US" b="1" dirty="0" smtClean="0"/>
              <a:t> </a:t>
            </a:r>
            <a:r>
              <a:rPr lang="en-US" b="1" dirty="0" err="1" smtClean="0"/>
              <a:t>k.Marjan</a:t>
            </a:r>
            <a:endParaRPr lang="en-US" b="1" dirty="0"/>
          </a:p>
          <a:p>
            <a:r>
              <a:rPr lang="en-US" b="1" dirty="0" smtClean="0"/>
              <a:t>University Of Babylon – Faculty of Information Technolog</a:t>
            </a:r>
            <a:r>
              <a:rPr lang="en-US" b="1" dirty="0"/>
              <a:t>y</a:t>
            </a:r>
          </a:p>
          <a:p>
            <a:r>
              <a:rPr lang="en-US" b="1" dirty="0"/>
              <a:t>Third Stage – </a:t>
            </a:r>
            <a:r>
              <a:rPr lang="en-US" sz="2000" b="1" dirty="0" smtClean="0"/>
              <a:t>2019-2020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AF9C-B4AF-49E0-B111-A1ABC650989E}" type="datetime1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MSc.Riyam K.Marjan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0E0DF-3F7E-4797-8F77-24CB0551D6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6" t="19363" r="14772" b="13598"/>
          <a:stretch/>
        </p:blipFill>
        <p:spPr bwMode="auto">
          <a:xfrm>
            <a:off x="2351584" y="1628800"/>
            <a:ext cx="8172000" cy="518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454625" y="1765357"/>
            <a:ext cx="1576664" cy="504056"/>
          </a:xfrm>
          <a:prstGeom prst="rect">
            <a:avLst/>
          </a:prstGeom>
          <a:ln/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IE" altLang="en-US" sz="2000" b="1" kern="0" dirty="0">
                <a:latin typeface="+mj-lt"/>
              </a:rPr>
              <a:t>Design 2</a:t>
            </a:r>
          </a:p>
        </p:txBody>
      </p:sp>
      <p:cxnSp>
        <p:nvCxnSpPr>
          <p:cNvPr id="3" name="Straight Arrow Connector 2"/>
          <p:cNvCxnSpPr>
            <a:stCxn id="7" idx="1"/>
          </p:cNvCxnSpPr>
          <p:nvPr/>
        </p:nvCxnSpPr>
        <p:spPr bwMode="auto">
          <a:xfrm flipH="1">
            <a:off x="8567093" y="2017386"/>
            <a:ext cx="887532" cy="40350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pic>
        <p:nvPicPr>
          <p:cNvPr id="6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0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567608" y="1700808"/>
          <a:ext cx="6984776" cy="515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C:\Users\User\AppData\Local\Microsoft\Windows\INetCache\IE\35Y08WM8\Agt_home[1]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34732" y="1700808"/>
            <a:ext cx="4968552" cy="489654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590550" indent="-5334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Producing final web graphics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Adobe </a:t>
            </a:r>
            <a:r>
              <a:rPr lang="en-MY" alt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MY" alt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Macromedia </a:t>
            </a:r>
            <a:r>
              <a:rPr lang="en-MY" alt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Fireworks for graphics</a:t>
            </a:r>
          </a:p>
          <a:p>
            <a:pPr marL="590550" indent="-5334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development</a:t>
            </a:r>
          </a:p>
          <a:p>
            <a:pPr marL="590550" indent="-5334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formats in web-friendly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video, audio, Flash animation, and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</a:p>
          <a:p>
            <a:pPr marL="457200" indent="-4572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Holding it all together with 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457200" indent="-4572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Databases, programming, and 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to 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your head spin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MY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303284" y="1628800"/>
            <a:ext cx="3473236" cy="489654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590550" indent="-533400">
              <a:buFont typeface="+mj-lt"/>
              <a:buAutoNum type="arabicPeriod" startAt="6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Producing final web graphics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altLang="en-US" sz="20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Microsoft’s</a:t>
            </a:r>
            <a:r>
              <a:rPr lang="fr-FR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Server Pages </a:t>
            </a:r>
            <a:r>
              <a:rPr lang="fr-FR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(ASP</a:t>
            </a:r>
            <a:r>
              <a:rPr lang="fr-FR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 code connects to an online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ASP code or use </a:t>
            </a:r>
            <a:r>
              <a:rPr lang="fr-FR" altLang="en-US" sz="2000" i="1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dreamweaver</a:t>
            </a:r>
            <a:endParaRPr lang="fr-FR" altLang="en-US" sz="2000" i="1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User\AppData\Local\Microsoft\Windows\INetCache\IE\35Y08WM8\Agt_home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4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11285" r="15569" b="26042"/>
          <a:stretch/>
        </p:blipFill>
        <p:spPr bwMode="auto">
          <a:xfrm>
            <a:off x="1674813" y="1772816"/>
            <a:ext cx="93726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7528" y="6034351"/>
            <a:ext cx="662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003366"/>
                </a:solidFill>
                <a:latin typeface="+mj-lt"/>
              </a:rPr>
              <a:t>One Photoshop file can have the layers needed to create and export all the buttons needed for a Web site</a:t>
            </a:r>
          </a:p>
        </p:txBody>
      </p:sp>
      <p:pic>
        <p:nvPicPr>
          <p:cNvPr id="6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9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567608" y="1700808"/>
          <a:ext cx="6984776" cy="515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C:\Users\User\AppData\Local\Microsoft\Windows\INetCache\IE\35Y08WM8\Agt_home[1]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0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34732" y="1700808"/>
            <a:ext cx="4968552" cy="194421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590550" indent="-5334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Producing final web graphics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assurance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misspellings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t="29564" r="15554" b="14683"/>
          <a:stretch/>
        </p:blipFill>
        <p:spPr bwMode="auto">
          <a:xfrm>
            <a:off x="2567608" y="3645025"/>
            <a:ext cx="7344816" cy="310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744072" y="1674416"/>
            <a:ext cx="4303341" cy="194421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lunch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on its web server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 a site closely for the first couple weeks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5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553" y="1700808"/>
            <a:ext cx="8432999" cy="4824536"/>
          </a:xfrm>
        </p:spPr>
        <p:txBody>
          <a:bodyPr numCol="1"/>
          <a:lstStyle/>
          <a:p>
            <a:pPr lvl="1"/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your design is good or bad?</a:t>
            </a:r>
            <a:endParaRPr lang="en-MY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depends </a:t>
            </a:r>
            <a:r>
              <a:rPr lang="en-MY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two main </a:t>
            </a:r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standpoints:</a:t>
            </a:r>
          </a:p>
          <a:p>
            <a:pPr lvl="2"/>
            <a:r>
              <a:rPr lang="en-MY" altLang="en-US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lang="en-MY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standpoint (</a:t>
            </a:r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usable website)</a:t>
            </a:r>
            <a:endParaRPr lang="en-MY" alt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MY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unctionality</a:t>
            </a:r>
          </a:p>
          <a:p>
            <a:pPr lvl="3"/>
            <a:r>
              <a:rPr lang="en-MY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ffective presentation </a:t>
            </a:r>
            <a:r>
              <a:rPr lang="en-MY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pPr lvl="3"/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2"/>
            <a:r>
              <a:rPr lang="en-MY" altLang="en-US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Aesthetic</a:t>
            </a:r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standpoint (</a:t>
            </a:r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 website)</a:t>
            </a:r>
          </a:p>
          <a:p>
            <a:pPr lvl="3"/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  <a:p>
            <a:pPr lvl="3"/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 animations</a:t>
            </a:r>
          </a:p>
          <a:p>
            <a:pPr lvl="3"/>
            <a:r>
              <a:rPr lang="en-MY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 </a:t>
            </a:r>
            <a:r>
              <a:rPr lang="en-MY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 &amp; Aesthetic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C:\Users\User\AppData\Local\Microsoft\Windows\INetCache\IE\35Y08WM8\Agt_home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3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553" y="1700808"/>
            <a:ext cx="8432999" cy="1080120"/>
          </a:xfrm>
        </p:spPr>
        <p:txBody>
          <a:bodyPr numCol="1">
            <a:normAutofit fontScale="92500"/>
          </a:bodyPr>
          <a:lstStyle/>
          <a:p>
            <a:pPr lvl="1"/>
            <a:r>
              <a:rPr lang="en-MY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tools </a:t>
            </a:r>
            <a:r>
              <a:rPr lang="en-MY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usually give direct recommendations on how to improve the </a:t>
            </a:r>
            <a:r>
              <a:rPr lang="en-MY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features of a website: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 &amp; Aesthetic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2639616" y="3212976"/>
          <a:ext cx="6624736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C:\Users\User\AppData\Local\Microsoft\Windows\INetCache\IE\35Y08WM8\Agt_home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1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Design: Beauty &amp; usability balance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7667" y="1729772"/>
            <a:ext cx="26062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algn="ctr"/>
            <a:r>
              <a:rPr lang="en-MY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colourful </a:t>
            </a:r>
            <a:r>
              <a:rPr lang="en-MY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 grow around the blocks of content, leading the eye back to the information without interfering with the pages’ readability or organization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30227" r="16944"/>
          <a:stretch/>
        </p:blipFill>
        <p:spPr bwMode="auto">
          <a:xfrm>
            <a:off x="3733880" y="1729773"/>
            <a:ext cx="7227080" cy="479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Design: Intuitive navigation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7667" y="1729773"/>
            <a:ext cx="26062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MY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MY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</a:t>
            </a:r>
            <a:r>
              <a:rPr lang="en-MY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navigation, search fields, and outgoing links should not be dominant features of the page. </a:t>
            </a:r>
            <a:r>
              <a:rPr lang="en-MY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allows user </a:t>
            </a:r>
            <a:r>
              <a:rPr lang="en-MY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focus on the </a:t>
            </a:r>
            <a:r>
              <a:rPr lang="en-MY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and content</a:t>
            </a:r>
            <a:endParaRPr lang="en-MY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6" t="19506" r="24994" b="60443"/>
          <a:stretch/>
        </p:blipFill>
        <p:spPr bwMode="auto">
          <a:xfrm>
            <a:off x="4162383" y="1729773"/>
            <a:ext cx="6880775" cy="164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39091" r="15538" b="37954"/>
          <a:stretch/>
        </p:blipFill>
        <p:spPr bwMode="auto">
          <a:xfrm>
            <a:off x="4196810" y="4477472"/>
            <a:ext cx="6880775" cy="178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User\AppData\Local\Microsoft\Windows\INetCache\IE\35Y08WM8\Agt_home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9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design processes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67608" y="1700808"/>
          <a:ext cx="6984776" cy="515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C:\Users\User\AppData\Local\Microsoft\Windows\INetCache\IE\35Y08WM8\Agt_home[1]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Design: Cohesive theme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4919" y="1916832"/>
            <a:ext cx="26062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MY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MY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lang="en-MY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each page as belonging to the site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32109" r="50230" b="20455"/>
          <a:stretch/>
        </p:blipFill>
        <p:spPr bwMode="auto">
          <a:xfrm>
            <a:off x="3722263" y="1559593"/>
            <a:ext cx="6447010" cy="408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3" t="35009" r="8127" b="20454"/>
          <a:stretch/>
        </p:blipFill>
        <p:spPr bwMode="auto">
          <a:xfrm>
            <a:off x="4467960" y="2856418"/>
            <a:ext cx="6534739" cy="400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User\AppData\Local\Microsoft\Windows\INetCache\IE\35Y08WM8\Agt_home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63516" y="260648"/>
            <a:ext cx="8417401" cy="1143000"/>
          </a:xfrm>
        </p:spPr>
        <p:txBody>
          <a:bodyPr>
            <a:normAutofit fontScale="90000"/>
          </a:bodyPr>
          <a:lstStyle/>
          <a:p>
            <a:pPr>
              <a:lnSpc>
                <a:spcPct val="112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speed: Leverage browser 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caching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1763516" y="1676400"/>
            <a:ext cx="620469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indent="-28416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indent="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</a:pP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expiry date or a maximum age in the HTTP headers for static resources instructs the browser to load previously downloaded resources from local disk rather than over the network.</a:t>
            </a:r>
            <a:endParaRPr kumimoji="1"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endParaRPr kumimoji="1"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300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3" name="AutoShape 4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452563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7" name="Picture 2" descr="HTTP requ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9" y="1844825"/>
            <a:ext cx="3655269" cy="364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126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63516" y="304800"/>
            <a:ext cx="8417401" cy="1143000"/>
          </a:xfrm>
        </p:spPr>
        <p:txBody>
          <a:bodyPr>
            <a:normAutofit fontScale="90000"/>
          </a:bodyPr>
          <a:lstStyle/>
          <a:p>
            <a:pPr>
              <a:lnSpc>
                <a:spcPct val="112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speed: Leverage browser caching</a:t>
            </a:r>
          </a:p>
        </p:txBody>
      </p:sp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1452564" y="1676400"/>
            <a:ext cx="550753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indent="-28416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indent="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</a:pP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Fetching 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something over the network is both slow and expensive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Each 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response provides the correct HTTP header directives to instruct the browser on when and for how long the browser can cache the response.</a:t>
            </a:r>
            <a:endParaRPr kumimoji="1"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300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3" name="AutoShape 4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452563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7" name="Picture 2" descr="HTTP requ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9" y="1844825"/>
            <a:ext cx="3655269" cy="364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38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63516" y="304800"/>
            <a:ext cx="8417401" cy="1143000"/>
          </a:xfrm>
        </p:spPr>
        <p:txBody>
          <a:bodyPr/>
          <a:lstStyle/>
          <a:p>
            <a:pPr>
              <a:lnSpc>
                <a:spcPct val="112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speed: 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images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1452564" y="1676400"/>
            <a:ext cx="932395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indent="-28416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indent="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</a:pP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Properly 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 and compressing images can save many bytes of data. If you can eliminate an image resource, which often requires a large number of bytes relative to HTML, CSS, JavaScript and other assets on the page, then that is always the best optimization strategy. There are three universally supported image formats: GIF, PNG, and JPEG. 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browsers 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support newer formats such as </a:t>
            </a:r>
            <a:r>
              <a:rPr kumimoji="1" lang="en-MY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WebP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JPEG 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XR</a:t>
            </a:r>
            <a:r>
              <a:rPr kumimoji="1" lang="en-MY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300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3" name="AutoShape 4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452563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6" name="Picture 2" descr="C:\Users\User\AppData\Local\Microsoft\Windows\INetCache\IE\35Y08WM8\Agt_home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27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63516" y="304800"/>
            <a:ext cx="8417401" cy="1143000"/>
          </a:xfrm>
        </p:spPr>
        <p:txBody>
          <a:bodyPr/>
          <a:lstStyle/>
          <a:p>
            <a:pPr>
              <a:lnSpc>
                <a:spcPct val="112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speed: Optimize images</a:t>
            </a:r>
          </a:p>
        </p:txBody>
      </p:sp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1452564" y="1676400"/>
            <a:ext cx="9323957" cy="67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indent="-28416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742950" lvl="1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format should you use?</a:t>
            </a:r>
            <a:endParaRPr kumimoji="1" lang="en-MY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endParaRPr kumimoji="1" lang="en-MY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300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3" name="AutoShape 4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452563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3074" name="Picture 2" descr="Save for w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207" y="2276874"/>
            <a:ext cx="7658371" cy="4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6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1" t="17708" r="17710" b="6250"/>
          <a:stretch/>
        </p:blipFill>
        <p:spPr bwMode="auto">
          <a:xfrm>
            <a:off x="3423747" y="1628800"/>
            <a:ext cx="7596005" cy="502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Mobile: Responsiveness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6176" y="1632847"/>
            <a:ext cx="26455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MY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MY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website looks on various desktop screens and mobile devices.</a:t>
            </a:r>
          </a:p>
        </p:txBody>
      </p:sp>
      <p:pic>
        <p:nvPicPr>
          <p:cNvPr id="5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72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Mobile: Responsiveness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7" t="26818" r="50571" b="22045"/>
          <a:stretch/>
        </p:blipFill>
        <p:spPr bwMode="auto">
          <a:xfrm>
            <a:off x="1703513" y="1556793"/>
            <a:ext cx="5367263" cy="37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7" t="31681" r="9022" b="25363"/>
          <a:stretch/>
        </p:blipFill>
        <p:spPr bwMode="auto">
          <a:xfrm>
            <a:off x="5661917" y="3208714"/>
            <a:ext cx="5386648" cy="314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Mobile: Responsiveness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1" t="27455" r="4999" b="24776"/>
          <a:stretch/>
        </p:blipFill>
        <p:spPr bwMode="auto">
          <a:xfrm>
            <a:off x="2401749" y="1700808"/>
            <a:ext cx="8400153" cy="486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71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63516" y="304800"/>
            <a:ext cx="8417401" cy="1143000"/>
          </a:xfrm>
        </p:spPr>
        <p:txBody>
          <a:bodyPr/>
          <a:lstStyle/>
          <a:p>
            <a:pPr>
              <a:lnSpc>
                <a:spcPct val="112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1452564" y="1676400"/>
            <a:ext cx="9323957" cy="67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indent="-28416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742950" lvl="1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say a site is accessible, we mean that the site's content is available, and its functionality can be operated, by literally anyone.</a:t>
            </a:r>
            <a:endParaRPr kumimoji="1" lang="en-MY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300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3" name="AutoShape 4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452563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7170" name="Picture 2" descr="a form with poor accessi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26" y="3068961"/>
            <a:ext cx="6417888" cy="37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52563" y="3068960"/>
            <a:ext cx="317696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e.g. an accessibility issues:</a:t>
            </a:r>
          </a:p>
          <a:p>
            <a:pPr marL="342900" indent="-342900">
              <a:buAutoNum type="arabicPeriod"/>
            </a:pPr>
            <a:r>
              <a:rPr lang="en-MY" sz="2400" dirty="0">
                <a:solidFill>
                  <a:srgbClr val="FF0000"/>
                </a:solidFill>
              </a:rPr>
              <a:t>text </a:t>
            </a:r>
            <a:r>
              <a:rPr lang="en-MY" sz="2400" dirty="0">
                <a:solidFill>
                  <a:srgbClr val="FF0000"/>
                </a:solidFill>
              </a:rPr>
              <a:t>is low </a:t>
            </a:r>
            <a:r>
              <a:rPr lang="en-MY" sz="2400" dirty="0">
                <a:solidFill>
                  <a:srgbClr val="FF0000"/>
                </a:solidFill>
              </a:rPr>
              <a:t>contrast</a:t>
            </a:r>
          </a:p>
          <a:p>
            <a:pPr marL="342900" indent="-342900">
              <a:buAutoNum type="arabicPeriod"/>
            </a:pPr>
            <a:r>
              <a:rPr lang="en-MY" sz="2400" dirty="0">
                <a:solidFill>
                  <a:srgbClr val="FF0000"/>
                </a:solidFill>
              </a:rPr>
              <a:t>Having labels on the left and fields on the </a:t>
            </a:r>
            <a:r>
              <a:rPr lang="en-MY" sz="2400" dirty="0">
                <a:solidFill>
                  <a:srgbClr val="FF0000"/>
                </a:solidFill>
              </a:rPr>
              <a:t>right</a:t>
            </a:r>
          </a:p>
          <a:p>
            <a:pPr marL="342900" indent="-342900">
              <a:buAutoNum type="arabicPeriod"/>
            </a:pPr>
            <a:r>
              <a:rPr lang="en-MY" sz="2400" dirty="0">
                <a:solidFill>
                  <a:srgbClr val="FF0000"/>
                </a:solidFill>
              </a:rPr>
              <a:t>The "Remember details?" label isn't associated with the checkbox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282643" y="3356992"/>
            <a:ext cx="346883" cy="5040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MY">
              <a:latin typeface="Arial" charset="0"/>
            </a:endParaRPr>
          </a:p>
        </p:txBody>
      </p:sp>
      <p:pic>
        <p:nvPicPr>
          <p:cNvPr id="9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030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63516" y="304800"/>
            <a:ext cx="8417401" cy="1143000"/>
          </a:xfrm>
        </p:spPr>
        <p:txBody>
          <a:bodyPr>
            <a:normAutofit fontScale="90000"/>
          </a:bodyPr>
          <a:lstStyle/>
          <a:p>
            <a:pPr>
              <a:lnSpc>
                <a:spcPct val="112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Readability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Reading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Algorithms</a:t>
            </a:r>
          </a:p>
        </p:txBody>
      </p:sp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1452564" y="1676400"/>
            <a:ext cx="9323957" cy="484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indent="-284163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742950" lvl="1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Readability is the measure of how easy it is to read and comprehend a document. Readability tests were first developed in the 1920s in the United States. They are mathematical formulas, designed to determine the suitability of books for American students at a certain age, or grade level. </a:t>
            </a:r>
            <a:endParaRPr kumimoji="1" lang="en-MY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level algorithms:</a:t>
            </a:r>
          </a:p>
          <a:p>
            <a:pPr marL="1200150" lvl="2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Gunning Fog</a:t>
            </a:r>
          </a:p>
          <a:p>
            <a:pPr marL="1200150" lvl="2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r>
              <a:rPr kumimoji="1" lang="en-MY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Flesch</a:t>
            </a: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 </a:t>
            </a: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</a:t>
            </a:r>
          </a:p>
          <a:p>
            <a:pPr marL="1200150" lvl="2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r>
              <a:rPr kumimoji="1" lang="en-MY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Flesch-Kincaid</a:t>
            </a:r>
            <a:endParaRPr kumimoji="1" lang="en-MY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1000"/>
              </a:lnSpc>
              <a:spcBef>
                <a:spcPct val="20000"/>
              </a:spcBef>
              <a:buClr>
                <a:schemeClr val="accent2"/>
              </a:buClr>
              <a:buSzPct val="119000"/>
              <a:buFont typeface="Monotype Sorts" pitchFamily="2" charset="2"/>
              <a:buChar char="y"/>
            </a:pPr>
            <a:endParaRPr kumimoji="1" lang="en-MY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300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3" name="AutoShape 4" descr="data:image/jpeg;base64,/9j/4AAQSkZJRgABAQAAAQABAAD/2wBDAAYEBQYFBAYGBQYHBwYIChAKCgkJChQODwwQFxQYGBcUFhYaHSUfGhsjHBYWICwgIyYnKSopGR8tMC0oMCUoKSj/2wBDAQcHBwoIChMKChMoGhYaKCgoKCgoKCgoKCgoKCgoKCgoKCgoKCgoKCgoKCgoKCgoKCgoKCgoKCgoKCgoKCgoKCj/wAARCADwAUADASIAAhEBAxEB/8QAHAAAAgIDAQEAAAAAAAAAAAAABQYDBAACBwEI/8QARBAAAgECBQIEAwUGBQMDAwUAAQIDBBEABRIhMQZBEyJRYRRxgQcVMpGhI0JWlbHTFiRSwfAz0fFicuGCksMXNDVDdf/EABoBAAIDAQEAAAAAAAAAAAAAAAIDAAEEBQb/xAAyEQACAQMDAgQFAwQDAQAAAAABAgADERIEITFBURMiYfBxgZGhsQUy0RTB4fEVI0JS/9oADAMBAAIRAxEAPwD54xmMxmO3OTMxmMxmJJMxmLeVUMmZV0dND+JgW2Go2AubDkmw4G5w4RfZxX6rzz6YDpVZY4y6u5A1KCOwJA1cck2tiiwHMIKTxETGYL9SZMcjq4Kd5xLI8IkcAW8NrkFTueLY36XyCbqGpqoKeWON4YDKA5A1HgD5ep7Ylxa8qxvaBcZh1l+znN4tUbSUrVJIEcUUhfUNwSbDYbDe1t9yMRDoeeXM6yhpKpJpqekE4XZSzliPDtf2Nz229cVmveFg0T8ZhtqehswpcslqKiSNaiNWdoVIYABdW7A86bm1u2FK+18WCDxBII5mYzDov2d5vNTU1RSGGWCWBZWkLWUMQToB4Jtb88R5z0NVZRl1XV1dXABGf2CKReUa9O+/lPBtvis17y8DE/GYc6f7PcznimZZEDpoAUo1yWfTvYE2FmNwDsAeDfFbNui63J8mnrczmiilTQUhVg2q5AIvfkX7XHviZr3kxMVcZjaNDLKka6QzsFGo2Fybbnth2m+zjNFrZ4IXSRQoMDEEGY3A2Hp+Lff8JxZYDmQKTxEfGYbavoqejyqurqurjRIE1RrpIMp0B7WNiNiRxcFTiei+z/MKqlZlkvUEDw4UTUSSbbm/4b/vC4IuRxis17y8DEvGYb6DoHNahlaXTHCVVtSqWNitwbG3oRzcEcWIJXs6oVy3NamjSZZ1hYKJFFg2wN+/riwwOwlFSN5RxmGLp7pSuz/K6uqy60ksMgQQjdmGksx9gABb1v7HF5Ps9zxYy9TCsakFVKsHHiG+lSRsLke53G2+IXA6yBSYn4zDg3RMv3pUUMVZG8sNEaphbfXcjw9IJJNx2/LEsn2b54tOJL0pa7DR4hubGy2231cji3e2KzXvJgYlYzBTqTKhk2aGjWoFRZFcuBaxN9rXPFsC8EDeURaZjMZj0DUwW4Fza5NhiSp5jMX6/J6+gMPxNM4Wc2hZfMJdlIK25B1rY977Y9rMlzCihglq6ZoY5m0KXIurXYaWXlTdG2IB2xWQ7wsT2g/GYnp6SepE5gjMngqGcLzu6oLDuSzKLD1xYOU1iVhpp0SnkDmMtM4RNYAJXUdtVmG3O4xMhJiTKGMxdpspzCpaNYaKoPiBmVjGQpCnSx1EWsDsT2O3OK7UtQrwI8EsbTKrxiRCutW4YX5B9eMS4kxPaRYzD5k/S0HwtZBVftXlVdEywamTbcpcje/N/wCt8e5v0pAMup4qMMssKsWlMOlpL8eIbkDfYfT1w3wnJtbf2IGQyxiFjMbOjRyMjizKSCD641wuEdpmMxmMxJUzGYzGYkkwi/OPSxKKhJKKSQp4BPJA+mPMZiS5gAHAtjCAeQDjMZiSpi+U3Xym1ttvbGWHoPyxmMxJc2jdoixiYoWUqdJtcHkG3b2xrjMH+lsxyehWtTPMvnrEnVVXwmAK2a55I5sNwb2uO98Q7SDeAdR8Pw7nw76tN9r+tvX3xrYDsB9MOWYZr0fLlnhUmRV6VKRSJHI0yi7NwzEG509vbFiDNukKLL4IY8plqaqWnjWomJ2V9JD6dVyD5jxcbC3GByPaFj6xGXysGXysNwRsRjwKBwAPkMMHVtR0/NVRr0zRVNPChbXJMx/aXtaykmwG/JvvvihkMFBU5rDFmtS1LSMfNKBx7HY2B4vY222xd9ryrb2g/EvxE3gpD40nhRtqVNZ0qfUDgHfnDnFWdDrE/wDk6/VDLeIuoZpUGsi+4UblR5r7Dfix2HUnTSsjnJZpCg8q+HEi3XXo2ubfiGr1txvtWR7S8fWIgA7AfljaNjHIrxko6m4ZTYg+xw0ZfVdMVNRVy5tT1cLSTvLGIlBQIxFkIBB2FyCBa+3B2rdTZjk9TS0tJkdFNBFAxbxZgodwRwbXOxvycXfe1pVut4vaR6D8se4zGYuDNkZo21IxVrEXU2NjsRjaGaWC3gSPFZg40MVsw2B277nfEeMxJd55pFuB+WM0r/pH5Y9xmJJeZa3GMxmMxJUzBnIsrq5/DrqbwLQuznx1vGChQ2ftYhuO9jgNj0EgEAkA7kX2xRF+JYNjvOixv1c1VPPSSUMUiw+FHIkotBGAhKRaibXHh3JubFdxgbX5Z1Nnswq8xzBayeQloy8urxnRygGw/Fcnnm+53wmhmBuGYHi4ON4p5oZUkhlkSRPwsrEFflgBTI4/EZ4gPMdulGzSjogKKfLqdkmlBqHpi5ChlDqZBtYsFZVtc2uCBsZqSLqfOctyqpgzCGeTwX0iVQGjDbayx21gKoDbEWWxvvjn4JC6QxC3va+18e+I4ULrfSLgDUbC/OIae95PE6Toss/XZTwGz+cwRNaMCchWOpWPltfsHIIN9juSLwJWZlUdWdOQ9XVa1FJHL4HhrOWWMkC5IGyHzoTpAHHe+ERqiZkRWmkKoxZRqOxNrn57D8hiIncX3HocC1IkEXt8JYq2IM+n26WizBkp4Ucxx000MytWCNghZiSt1YknxGP/AM42pelI8tUxVcXhxPRpBFGtaJm0XXSSQikGyDe9we2OVZN9o4NNBBntP8dDCLKC+mQ+mpiDrsL24PF72xmcfaMFp5ocjhNFFMoDDxPEdSfxFDYBbjbuRvbHLFPXBfDvv3vtz9b9f8zflpb522+/HsRP63WkTq7NUy+5pknKKSxYkgAMbnc3YE4B4w7kkC3tjMdhFKqFJvbrOa7ZMWHWZjMOP350Z/BVT/PZf7eM+/OjP4Kqf57L/bxMj2/EmI7xOxmHH786M/gqp/nsv9vGffnRn8FVP89l/t4mR7fiTEd5T6U6WOfUtZUvWR0sMHl1MAfNYbtciy7jf57bYtZP0Bmub5dFV0bwASxxyIJSUDay4sGIttpW52A1gEjEi5/0eqOq9GVgV9mAz6UBvn+z3xsvUXSKwtEvR9aImtqQZ/LpNtxceH7nAkt0H4/mGAneXV+ybPnClJ8vsyBl1yslzZSRYrcWudzb8J9sCcu6DzauydMyV6WOmkcxxamZmkIfRcBVPlvfzcWGLH+IOj73PRtZf/8A3pf7ePBn/R4AA6MqwBxbPpf7eKu/u38yWSD4ui89nknjpaNZ3gKhxHKtwWUMNiR2N/zxGnSOcNOYXp0icQ+P55VtpvbkX3v2wUOf9HE3PRlWT6/f0v8Abxn390cOOjKv0/8A56X+3i7t29/WVineLGZ5fPlsyxVJj8QgkqrX02Yrv9QcMWUdA5tm2SQZpRy0fwsg3MsugqdZUDg33A/+4e5xIc96NJuei6on3z2X+3jPv7o61v8ABdXb0+/pf7eLJboPx/MgVeplhPst6keYRrHSEldVzNYA7+Ukjm4+Xe9t8UM+6EzjI8sFfXmlEBNh4chZr2vutrgc7mw+hBN+r6q6XrJvFq+lMxnlsF1y9QzMbAWAuU4A2x5WdU9LVs7T1nSeYVE7W1SS9QTMxsABcmP0AH0wIL9R7+suyd5kv2dVieIwrYiiRiTeFwbEeUG4sCT72Asbm9sUU+z/AKkkklWKgWQR3GpZlsxBtYXPPzti5/iXpTWz/wCEa/WxJLf4gmubixufD7jnHn+I+kvCMf8Ag+u8MsHKf4gmsWAsDbw+bd8Cnij92/y/zHVzp2I8IY/O/wDaUsu6JzGrnrYZKnLKWWkkWN1qa6KK5IuCuphqFu4xlf0JnlK5EUENZGG0+LSTpMl7KfxKSv71ueQRiZ856Kc3foedj/6s7kP/AOPFik6m6UogRR9I19ODyIuoJkB/KPEHiZX6dtpRakaYUKAe+9/zb7Rez7p7Mch8AZpCsMk2qyagWFrc2+YwJw5Nn3Rzfi6Lqz889lP/AOPHn350Z/BVT/PZf7eGBj1Hv6xBVehidjMOP350Z/BVT/PZf7eM+/OjP4Kqf57L/bxeR7fiViO8TsZhx+/OjP4Kqf57L/bxn350Z/BVT/PZf7eJke34kxHeJ2Mw4/fnRn8FVP8APZf7eM+/OjP4Kqf57L/bxMj2/EmI7xOxmHH786M/gqp/nsv9vGffnRn8FVP89l/t4mR7fiTEd4nYzDj9+dGfwVU/z2X+3jPvzoz+Cqn+ey/28TI9vxJiO8TsZhx+/OjP4Kqf57L/AG8Z9+dGfwVU/wA9l/t4mR7fiTEd4nYzDj9+dGfwVU/z2X+3jPvzoz+Cqn+ey/28TI9vxJiO8TsZhx+/OjP4Kqf57L/bxn350Z/BVT/PZf7eJke34kxHeJ2Mw4/fnRn8FVP89l/t4z786M/gqp/nsv8AbxMj2/EmI7xOxmHH786M/gqp/nsv9vGffnRn8FVP89l/t4mR7fiTEd4UbouF9M9LSSVEEljEsUjAtbkG+6jtf1xvS9HZdPolanqEp5CQjeIfUg3uNtJG45w10lW1NThY5fDjYWh1uFFwANrmwbnbtf2xfrWnpav4vJwIfiFvVUrbl2sQJox2JUn5jHnBrqviMlVwBfa17/ePxpkADmI1N0rk0dfWU9ZBUSRwjxdUM3m0EcgE72N+PTE83TPTyCKWClmdJG0rFLUMrPdSQRYcDv8ALBHPvBY0tfEQwUrAI4x4b6bWt8xz+eK9MZYauPxi5q5z4YDC4iFtgAbDfa574lTV1rABt48U1AVnFpVj6SyFooY0L+PpIdppCo1A+gOwtxik+R5H8QYVpJPFP7i1DeUm42vyLjn3wVVUqC4YGPw2IdVYWYg77XvYj/nOLM0fxdlWndnuRrLWKi4IB9RYb4SdZWI87EH4n/X3gaimgIw4MrUnRGVVcSS0tG8sYALn4hgf+bHjBCDofp6rpWWmy6qkrfE/BDUOw8OwIZbnnnY8Wti5BQyfC2mqJYpdJACm1gBtf1x5lte+VSIcxUCOLUrmFihsSNJUng839RiqGqrGpYubepMS6YiAJ+kMngpUlaimJe5U+M3G4uQDt+fbtgdB0tl2vKElgdzWgIDFKd31WI34O1ufoMdHWrySsakehSf4mbUzBnAJvci4tzvzxtbvhazFmpqmQoxEFDULWRKAT5S4B7djf6HGoVqwbHP7x+lVWuCJPlX2ZZVmTzRrFLFKXAjUyt5FvdmO+9h5bc3O+I81+zbLKFplWkqJUknNJA6Tnyy6tiR3FgcNtZTmikSsmmlpa6ULNG8C3CKWIubf+kAfO+LORZo1fTS1lc6VdPTKywDw1/aX3dyvqdgNuO++H09SxOLncC/Mz4AEiAqb7OujHqI1MNVJFJdgRUPdbMVCkD12/XBHL/sk6TnWdmiqXAkIQrUtstgR9cH+maZVqUMkhSVYDKWUaQC/bjsNvphlpNIlqAuq2tT+G37q40rXLXxMZgOonM+ofsp6ao6SOakpJvK1nDVLm9+PlgZD9l+T1cAkpKN/FTzmOWqdVmUjygHkH0P547BmVO1TRukYBlBDx6uNSm4/UW+uAcGVxZi080M80YkYsEtfSbi+o+t77diMWazDrBKX3E59D9nPS0lMPBpqmarSXRNTGZ1li8t7Mt/UGxGx2xcqvsr6apqrJ/iKWqjjq2kilUVLHQ3hllN/bSb9jjouf5XTPQx1UpkjqKQqy1SNaVFvZrN8iedsJ3W2a5pD8FlBWOrzB6tTRVKKF8WwKnWvAI1i5HlI9OMTxXJ2MNKYJEUOmehOms56gNOKeZaCCJnklMzr4khNlQXPAFie9zbB+q+yrpejmVZ6ecqH1Napb/pDlj6bkb+uDeU5UuV5vT0QAiQQiJ/Be7SOAHZna27b3NvX2vgt1BmdNlUNSlPDF5kAbVZnk1Ai531G1xs2M9SuU8zMQBHGkCwCiKdD9knSeZ5ZQyRrV007rqlAnJY/+mx4t64511v0bQZHm860tPN8KZCsaSO17G9rN3/Cf09cdj6b6gVWljekmR2OqGFkLSarAEDc8n5YJU3T8GaZhDnOYQiSoeTV4M1ysKBdIUKdiRybje/tgV1JrKcGP1g1KGDWInBcm6Np63NI6J6Op8U1OmQhyQkYHmBA3v77Ww+032V5LR1bnM8pqpaEuw8SOoYPF5iBcX3W1jqtwd7Ww65z05MepVzCA3gmdC8SEqSQLG5HF/X535wV6xzdcmyctHMI6uQhIF/ec3A2B5te+F0a1Zcs2P16SGiqi8Ssv+zX7P8AMJ5oaalrPEitcPVSKSD3AO5GEvqDoTIsv6rloYqab4YSAKrTsTpIU8/U4eVqc06folzTMoKSMHeQzFbgk3GjuGI5A2PtzhN6l6toM0z18yjSSmQBRZwGYkCxNh22xT6moEOTG/zENDRyFwIxU/2O5FUTVD/DVEUGoeD/AJhjqUou/wD9xbA7Nfss6ay6gmjElXLUU6qJagliAxsSdK7Cy72J/eGKjdez1c21TVyVSbRpD5IY14Ow5PG5NsHMjz+KvyrM1rkra2GsTTN4bLE6kDU3J49+9jtthKa5iSrEgdyfZ+kXUFMA2nM26Wo6zP5KTKqKqKMwEMMjlpCNudN7dycW5umMmWpEK0VXHPDOsEqTSM0Zck3GpNxsLfQn2w8QVmU5XVyZnlHiZcGGlEBuT6r3Db3Jvba2PM36xrq+tpVy6nip5Xs9wu8j2IDk7fMc4ynXVDclzt2O0FcbbiKfVPSOQUAd6OJdAcIBHWeMLnfY3vYe4GFVchgMqFYi8YN3HiEbenexw9dRUsFFCoqJvvLNpnJqJInDLE3+ktwW3vYemFrLllSt8CR0WI22b9wnkk98HU1tfkEj5mEgyucRIP8AD2WIyvLFIiSAtGC7ENY/hBHyI3xYrOl8phnCK0bkxiQKs5uwO9xf+mIavL60UYq3UFaiQxxKCSTbfgd+MR1EtM1GUlikopiTIoiYOpPPmuNQHoLkD0wIq1msRVP1h+CrDa15lRlWTeLI9LQVbwKl7PObg77kj6YE5VRUTgyT0rzgKp0CQqSe+44HvgjUVySQFYLJqUXJfVba53+d/wDfFPIDLVVE3w0YVF2ZjvYWAthi166o2Tn6mCF2PlEKS5Dlqy0wqMuq6SGSNWEniF9f/qG9iN+1uPW+LJyfp6npfGmy+qlAZ0R0mPhy2GxIvqUk9sReYrdpWkKjht7W/wBsSSzUiUppJKXVWMxtUeMQq3sB5eNt9/cemAXVVm8rOR8zBKKLGU2yHK1pYCEledyzSBZLhV7Ae/rfA6PJqSRwpbwie7MbYO0mYimj1eEkraDHo4sOP6YrUggrp56RojqCFkkB3Djg27jtha6vUi5Lm3xgsoDcR7rujq+knQikerdoUIQxM48RiSwBBAFgADf1OLU2VQR0tNBmMMlM7Dw2gkB1pbckMDe3pfbfDPl3UWdZzI8EapTXUiN44iQzjldR298LvV8VTlssJqq0CqeMSTIHubk/vH2sNhtjbrNKHGfBHaCrjkRfzGOnlz6melkRGlD6VZAdT2AAIawuRte/r7YsNVwuLtSVjwggM6FTo8tidJ3sD6YHq4qnhpZ1j8NWv+K3mPvzv/XF+MMhaOaJzpjOt4nAbTc9ibNtcdr45tNQbLUO/vrNoa4swk1VFQqzR/Fs1TqVxIulCLC4YDi/13xWppZasyx01fedI7vpOlgb3JAv2/LBqgip6oTT0VdVuCqqYnpdSLp3FhqO5t+WKlZk2V2MGYeNLWBQ+tKYReICwsASTq5G3phwGTCkx37QMFI3Fh8ZBX1eYDNVWOEGHQql3UjawBYm9gb73x7HmWUVU9Os37ddehwu4DBt+/yIOJbU6Uc9Nl2tpH88EdXMXd1J3EZVb9iPMdrenNGAu0+WSVtK1N4T/vjStSb8q+nS3fY2wz+mqU3Dgbe+RKqpdcQbwrn9PG7VLZbJDDRAWVl1KRt5VVdtgRud++AdW1TPQUs1RVLpljahfxR5lBUML3PF7D2wzxVNPJTpHLCyiplMbTrINSpq3Fj3DD8mxFm2XRJ0fXSpHE0clUkmym8YU2XfbY+a/ffGtGp1PMd2makCjgiV+njU5vltHWKoWKnRY6hZHuKhkO8dr7AAAn1uB64ZM2hSnggMEXhvPIIBCpu3hk3/AA7W7L6Dbc4H9B5ei5tnOVUdXJTQF0qQEQeYHdRc3tYg39QBh1kyG6vEkCI7qC1SshLk24N+Rfe3yI4xqUKNwY+qmLmeLlFZVsaquZUlKoBBFwoANwT3O/y2xdoGkimqIpiZHV0Usq2A8g53xNQVM9Oq0+bOhnvZJlXSko7fJvUfljWBmp+oaqFgPDqYxOjW5ZbIw+gsfrigLEkRcILF6n8sCaOmGT1zAH/K1kptflJDuPo2/wBbeuDeIK2nWrpZIHJAcW1DlTyCPcGx+mKO5uZYmV4hNFUCpKrAY28QtwFtvf6Y5B0VBmGc5jU5tBFSv4Jv41Xq38tvKoF77A3uPQ3ww9aZtV5lLl/S1MVTMaqQCrLghdC7mw7q1tXyFsNElFTZB09JDRjSijdmN2Y+pvzv298HcKu8aAV45MWKCnqMyzKdps3EKxz1CSPTwqCSNMYALEkAhP0PriTqbIppcl1VWZzVIhhdkCQRtqsAN7AHg+u3O9sHul8sgiy4zSRxF5LFiBvcckn5k++Is/r4agmkRZkZ9EPmiZbl5VBHHdVY4XYP85dyrb7Wm/TnTn3YY5nYSPpRdMw1MgA3sf8AVfv6YZseBtV2AsCce4BKa0xiosIbMWNzKuazvS5bVTxafEjjLrqBIuPljkOZ5vI2XFKyrdrswEauRIyEksTqHlOoDv8ATHY6mLxYSAFLDzLr3XUOLjuL4QazoykhqJM46lrvHp4C09QhjAWZtjcgbhb3ATe9hvzhOpoNVAwP5kV8DuJznOesaqXIWybN6ZahmjCLI4ZJodwwueG2A9MAs6Sjenpnh0wPIzSMHIGnfZQObDb0vg1T0kmcZoJaYGQVFexhjqE/ZgBbszMCACABZeLA/VfzzL46HPswRq2LMYhMWaZNy3mNt+OObbDgYGopVbE8TEHa+Vt5otTBSRskYiqGbSWKE3uL32435/LbBnK89MdPHGrmFmZj4jMbJ6FgAbkXPbEfS8MXxVNN4aiSCUT+FJEGD23VGPYfnjeqo6SDPBJVZiogmLyOVpyqIwFwoW1iL7CxI3xz2FFzjy0cyNy09gqkzBHZ5Vdg9yhJLm45twMW2pailqKqUqgKRCEam8wPNwL8W+eBVJWBpaeop6Z42kUgwOxchgfKFa1zfsCDb1xNnmZ5lV1VG9ZSRwSAtNbwPDWYWHmIIAbYWv33wpqLXNuLSjT+ckhih8EIJC4/EyAWCH19N8V6JB8QlTMQyhrkXsNv/GIamv8AHklmYQxRhFVQp22P5nnAigrKeWt/zTs1Kja3gDEeML7rftf1xaUGPWXiopkTp0kc09PWrUhBTsGbw4kJUSW1RsoHBBI3Ha+OZ5kkMCsklnktcurG7Nbnjj0w30ubx5ZmMYzcTPkccPiJBEhNlkXyLqJB2vsWPbATOIznfVi0lFoFGAiK1QyDwY7X8zCwFh/w4Zp9MaSkub7yBlcXvA8eVNmlFU1hZEMDRo8YsDKWufL2HlBNzydsX+mqWmpsjesqqinhXQ8qB5LNOVNgotwb7WNrfUYmqsmpKCjLU+Yo2cJNp+GiGvykbeYC39ecDMmhop6SsirVlNRCT8ONlVb+Zg3qxINvlbvjWSKiFW4EYpzUiEWlSYS1EanwXClS66WUW3v7cYk+66j4qlhqo1ppak3j8VtPkvsxHpi1QUss+b+GqqtMCImLDUNRUsosO9v1w65fk2WZzlFM/UGcUstRHCupBYzhAWAGq9xc7EWNtPbCKVLNSffziXuTvOZeFKrA3VjvdlNwd+frg/0waJs3lkqfCpqgKPCndTpjYHe9j3G18UM4oafL5ZTllStRSuyqjEjVqPa3PPH6742SH9myqCXIsR3J9cZq24IB5kLYkNHmTM6iBI/u2WUyxAsGKfh27W2tz+mKOZUFXmckk+YrFUVDm5k30MwttqHsRvaw9cL+X1FTBUR07TNCjjWQzHUo9f14wxU9RCZY2hlZrEkK24v3uPp+eF/1NbTKaZ39/SCEVvOBYSvm2QpS08MVJM01bUPsAmgKVAbVceW17gC/YYGU8rQzwtWeJFMIgnF2W9yrX7g3tybY6B0/Bl9TVzJOs8LyMul40YLcm5BA2Fxtvcc48znot8sy9DCyVLSS6GQx+UA8G3yHItjraW1fT5EbwixvuLwYIaxKCJFnlZIyJQikLzYkqD/zc2tghQUdFmNe61iGWKXVP4SyHVe1r21C23a3HfAqn6ello6WSU1DRzkpFHFUyBL3ta/b8rbe+CXRnTtPLK0cuXxvPAwWV5JGLKh/dvfk845gW9QFgbg9B/nfaMFiLSOoyrJlycwVFXFR1aFplminEbh7Da3Prv6H6YJdOZ/R51k83TefGmMwiEKtE6yLIunYgDhhtwORhnrekcnqoY0qKVHCWJkOzmw/1D9fXCBnOW0wlEFC9QI4pi9PJpssRFhrDEXa3ex4HOO5Xr+HTyY29ZX7djJ806dOQlly95szodAdoGY+LGRa5RjsQSR5Sb+hxXFU8+Ss1HZqKT9pI9t4tJAs47Ne2x9/XFvLuoswq5qalUOtbTyBKjwidMhsbbbgh+17C+22BuYIvwtRmFMximaJy6AX8QAX0yrwwupHqLi1scqs+VQFja+1x7497wutm+vvmEs4WpyTq7K66hWARVUgpJk0kXVhquT2N7/+Dh9MyxuZTVVMI1WCTC63ta1v1/phH6kzQ5r0nVUuYUsdJndMFnp0WW4l0WbWh7i1xbkd8S5Bm9TmkazSAtHPCsmgedixG4Vb9vWwP6HHTq1PCpgrLqKbXPN50ZkWeDTMiOrjzKRdTgbXUVRAkc1C/iGnPiJDKbk7WKq54BG1jftxi9lsJgpUVvxHc4HdU5kMuow4qY4pXNkVrec4bTclQxFjFlbC8JUFXFXUkVRTteORQwB2I9iOxxNK6xIXkYKoFyT2GOf5TnkOVzt8U8brWOzI6i3hzA+ZCOQrDzfO/riP7SKiop8hmq6apmljqtKQhTsGY20i3tqwwC9oK7mwnnSnxedZ3mfUKeGKjxNNJBKBYxgWKlrHTcW3HBPphlz6ppcyyGQKoWoWaOERyizwyswFiPWxPsR6jGdH5Qcv6fpUinKM8YdrBWFyBybbnFSrip8y6lpkldXelkKNIBoL2GojbkKSB7EnFPZtpoW97mMdFTxZbQrGXVVQDUxsovbc/wC/1wDmLVOd5WZEfw5quSdA+3ljiIBt2HB+bYOHLaUIQkKRvz4gUFgfW5vvhNkzh4etY0Bkq0p6dlDGy3Lsu/p+6R2wIIQekpjvHxQFFhwMe3HcjfCVmmdTUlSxQSTQMuoGQ2I54t6Yp/4jip8uKZpVvHHGdndtL2Nt79/bGZtZTVgl94GZ7R0FRWtWyRCkXwQfLMX2YWB4tzz+WAOcTy9TOcryaQpSxyA1WYruqFT/ANOPs735PC/PbCnXdR1mdNDQU9NUUmSyi5YsYpalfdv/AOtCeQNz7YbOnRBTZakYntQtFpCRgr4ZvawsBYcj1xpzx+MovvjNaYUfT+WVtB0/QyVElNF+0cMAC+kgAseX9gO/vjhZoVgzCYSLI7K3m2Ci42PyIN9sdg6y6hWKjSmyuIaUYDYEWFrdjtyPf5chPy6bLWyTM6RMsmilsClbI2ppHBBIP+kc2A7HfGLUvTYYZWimGbAX2lfpp5HhqaP4qngpIoWqZwUvK6ggWQ+tyN/ywJgSHqCpOXn4qWeWKQUywi6CYfhue1ypHa+18ZkDSTdVU1HKzeBVt4LKFBtttz7gfljsmSdJwZNLBPl8dLBJCsiq/wC0BKudTBxqsd9xc7YTpdIpsx5H3mmqhQ4mchzHLMyo+m46qWi0uZIWhlENtb6igjP5Ena5IGAWcUtblc1Pl2Z65ZYFu0Tm3h67MVv2A224Bvjv+eZxluVNE9bUx1+ZO4SmpwVuJO1lH4N/3jv745L1blOa1uWJ1LnDCGurJURIVjK6UAtf038tu/ONT0cKdl+cSxx3Biln1C1BBAtRAyrKgeJTsSpNrm4B5BF7YGQQrFoBAuew3vfB/qw1BgoqjM4qha5mk8XxUI1KhVVCdiLX4wrIamcSOdSoqgaht34wlqYXYcQTew7GXZXqPEESu+vhmR9gSbBbjb2xDFP4MTJOsUhVwB4xN4+19uR7Y3y4PIGS2tVXZQTuBvvhg6fSmzUPSMtNUPGCyBza1yNifW+FPUCc8S0UGC8rjpaqshp5KyCkgkcR/E6mEam+xbbYd8H866XbJ+pTRJVQTUdVSpUxTM1hOFYAge+5274lfLhlENVV0MEcVJPZZKapPiJILmw4vtbY7HnEnU/U9FmFNkFcacR1eVVSFqZ9wY7jYWAFvKLW+uKpVabmwBIPXtHU0IO01oavMOnM7zmBYUggapjd0mjtGrizqLDe422GAOeNXV2Zmqo6wyBYI0Ro0EYO24AFrC+rnc8nDD1P1JFnfVGa1sUOmlKRnw5wouVQqTv3PFhvt7YpwOI44hRFWnVSfinWymwsAo/34wVas9IYruPWRqZbccSZKH4ekjqa2BkrKxiFdmVYwANwLX/eHPviCDxqHMGknppi8o0aLlNK2NiD63JxWqaCpMzyB51l1+ZpE0WvvcHjnGuX9PVmbNXmrzfwpqVPGUyVFwyC4Zhvc29sZFQVDuefjByAAAHEcersjFdnMs8UiSvMQEWNRpcntcbatt/++AlHIckqlSpUnWt/iBcea+4A5NsGOnK/4WgFTX0yzUYcCRN1K8fh7d9yfXF6SDL8wmkqngRp5EMMWvzRxagQHuNthc7Y0V/Drrfi8SCUYFJVyLN5Hro5sulmAdwbhDs3Ohidrdvf+j/Nn0lRpmDtGqACREI3b0NyDbftfHNVlmyWt0JWSz0kamIoQHSRO5B2JswG9t/riT72qqiNBULCI2XTG6Pq1g3sSLdxsCO+Odm9I+Hynb3aErlTfrOn5dmLToMvaA+O7AxE+bSL7k/Lf/bEecyJ07mTZihWOOaJY38oNwp2Frjff+uEnLTDRfDSCVaaqicBVEh1spNxY7C/IIPOGzqNlmolgrarXKSGUtC3HcqV72OOxQrJUpG2wHB7SFmIueYRyzqunq3OqSNoyNnUhVUgbg374WK6siq8wjqoYpUYRFP2rNNck9ubDb9OMDsryfUJnWqXw42OhpA24t+FgPxH5YDV9VPSVZoqRWWZQG8ZAVUf6luORxydrHuMZ67VqlMgkAfmUHt+6MMLvSZlFmVHDqkpD4c8akHxoTck276eQR6HFrP5xX5BX1BlRopaVnQhCQRYnVybb+18KNBWNFURpBNTyyzHR4Uj3ZxuDbV+EW9cGosvjyvJqqlrYpFSop5TQyOpiZZLHXAPVTcFfUXwGmoq9MIL7b8+v9unzjlc1Nuo4hfNqehzbJUoMwOqAIjiVZNLxv4YsVNvf5G9sCfs8LxTSw1CaZstm8Iyara2N/ML9yLY3SrqIJBSqsksrUccjjQQFOlV2v8AW/vher53o+p5ZI6l4jWUy2cAEhltcWG3HtuMLSpUeq9BjcWuPSx+HaNY5FlAnbKmvjMS+CPGRh5/DazAHgj1/PCNndNDUVktPJLZlAtJICW0dwfl6/ngfkuZl28XVMIx5S6bBO3fgf8AxgfmeZiprKuCWWV44xa7aUlUA32uOT7nfCT+rairnSAC9j2i2CAB+fSUczyeroRJGJklhlvICtxex2O/Djb543zrMZ6mfK5qioEypIWmUeVBIg5VR6gqb27n0OBWfZz4D0wpQJNMbI66z5Lm48p3Vtu/0xVpDDPmE1RUMiqtN4jXFgLW9OLknjHV0Var4X/duSPx6SqQBe6i07X0TnsdZlVDD4bNKFJk0j8IvsxHO98CKI0lHlEWa1VKrirkmkeSSQtbU5stjwvHHvhN6ZzylpqPVRVDU8mli0sjC6xgcKP+b2wMrupZZ4svo6UlqaGnRGWY6IiTYsTtci/ccjGqnUJW5FpKYLKZ0WHq6bOKjwstLUlKqNqLoGZrelzxyMBcyzQUVTWfHTxKyU0Y0s4ZpP2jkAA7/kLjFDLcniqtaZpX1InVfLT0y+DFIdgApXzcdzY7jAbKqtsvzUikygRCnYtreGz2PdmbfjjBjzLlf6RZYLyZb++aiqYLltM4cn/rvdUA4NgBcj3xpRRGSZanNHWrqQbqJPwRji6r7ep3w2rT5NV18dc8k67qulSbtt+FjsCb7/IYJZ5llNly+OsapGY7M5W+57/pb/zjm1tMjIalNvjb3+IeZAsBANEXp0SI3miB8QB7HTf/AEkcAjscN60JMMjw09MHC3st1Y2G23B5574pZZnNJGg/ZRNKAFWQnci2wJwIzPqnMoIValiicliIptiFA2sdvT0wWjqaZD5G/d0i2B6wFKxnlWn8ZpqhX1LCbixHIsfngzl+ViWnZqt3pYpkPh6COeBqBPGBGVz+f4uemBqFOp9SA3uTtcm4txe+Ic9zyCqzFKeFHppFUjRclQexHa3/AAXwLaenmWXfttILWvFaveqyvNYKqmcRTU0uoMN7EH+mOn5zQ5n1VlrU1NVRCGSLxA8k7KCSNvKPxem+wJvhFzDLJswkeOFkaUIWcsSL2AJ4HOGDp/4vN+laCggmkpYJLxzSHltzdRtsLD174JKuDAk2HWadW6sga/xillOWRxS10WWxrnOZ0wEgm16II2BFwoNjI1xYb2Njb3K5b1RN1JnGW03UVdPLHs5gghjAL6/KO1riwuLHFbNchzbK6mSXL6Gaoy+kpmMshYeGkzJpLgcsFDbfnhi+yLoxdcGe5kGRo3vFAV2YaVKvfuN72xpasfhMYZRsxgr7ZXhbMqSgpIZIRArSOkl7qXN9iSdrAGw4wnZJR1FfA1FSx+LJPOiqgYAswDEDn/hwez2vrep6iar8GWUxM7SFd1VQbKAvbyrbve2CHRQl6ailrXokqZ5DDUxkAXjjYsp8xFkvex72/PCHqI7m5mpqaeHcneJ09FU5c9MktHJC7TMXimsGAsPIQRf3udj6Ys5Vk82XdPT5tJGhp6hhDGwcBtSklrDkWsOeb46P1XHTZ9mKVTwCKORi8UifjYITqNv3iVUbfL6h6rIazNMsp4GkSGTUhjo3J1iNmAVmA/ACfXc84y+Nsbbr3ivKnmvtBGX9Q3iq6SRitC+mWWmEOphpO4B408XOCM+R0Fdkua1NhSU9SqS04RPEKvpsV03uACCL/lfCvVUVdQyyzeBKjK5Ja19FrDzD0sbb7b4ZqLqbLabIalamOcZgrrIkJN0cj8Nr76eRYbi/1wkhmZWpkfPjv0mlD/6MRMsrZKJaarqKOCqiTVCsc0fll0m7XI5YauTvY4dKXN6rOUnzehp6aOSKcvJTKi2jtbSSpFrdhc7+mOfZrIajNJJRDLDDUzPKkakkAk72v+X0wUPw9JT1cWXl3Z3AV5FAYKBfsbAk39dvrjo11WoNz8PjEsxJuvEJdR9Q5lXPD96PEFWyooQAcbEgf1wMyqotHLE8pmjldQIVUXJBFrnmxv2ON4szyGbKXhq8olTMlcMKiKoJSQXFwyte217WPOMpI8sknmkp5plh8TTHA6EyEW/GSAV9yOw9cC1OwLE3gZxzyyupJYKalgnSExuypKSWPm2OoW0kE/X/AGnneHKszdZ0Wk8FfKIyWjZrfPYHfbCJAzpODGS0chKoL7hbnj3GCEmdy/D08bEs8erU0zsLrfYAWsPmb3OMlakKgsOYoAwjn0z10MjCQeLYhdDWVLC9zsTuL23/AExTyfMwsMTTK0lTKoXQ2lAV5DC/FyOfl64Bz53No8B4IDCPKqeHud7g3Fr43y6tijWOQqniW0sAu5FrWOq49Dif02KY2gnEG8OJm9SlXW/GDw2bcjyyADYe+K+Y5vNLUKZZhZjYaSVub9trj62vgdG/hxymCqUCRLOyRH2NrcjcHn0PzxtTQa6SoqZIEMkTBRNEpNmP15I725wXhCnvxJeOVDnzKY6eUyxKBZvDJuG7llI0kcC6+xB3wGRZBX+Kld8Ld9SeMS1lIHmLDnYWt72xLRUMCZa5mV50jkRA0rlQRvsGP4Te4IPqN98EMiy6ClrY3nkkSN5LkT2OhSNtt788977d8KqVRuIYsTvPaWkWrzbx66OodS1zIg8oHOpCOBff89sN3XWZpnXTzQpA7LABNFOrhhrXv6+1/fFKo+6q1VhoYjRymbR4kkSqpI4BNxsdh8ucCajLaylGZfelRT2ZGAhhk3Gw0MunawvYr3GJTetTsUYY9fZhrdXAEzqStmhzSlMayMHpIppItV7eW17H5ducL1ZIzZjQ1Rn+ISYlL6QpW49Bf9cMeeUlaxyb4SmRmWijDxv3AJ2v2wFz2GOOhodAXWJF1AXFiDpKnvccX74JCqakW6maMStY9obyqMUkEstQ6i76QWYEshNipX677WxVzHKaSopamJKiamqY2MRDAuE7gG/Itbb5Wwy00qz0gjEn4WMIZbXDi91bVtv2OJpqWkrIlSRoyYyHeN47gr3AsccpNT4NTzjrFhNrRRymlyhspdJ0jhr3v+0na8pF9m22+XzwJlkipPvGhRzX17BIIWjj1AxatTXPbcgYu9V9HNlkFbmUFZTmlPnRTdWte9vTuAOL4ExVUFHkCpONclTMxLRtpdQigDcb8sbDHpKWoTVr4iNl044jKKsl7wx0/wBPwS06y1UqpMha1O8fkUkGxH+rnk7dhgzT5dk80FDV1DeN4arE0XIPhEr8wbDCPkZVakzxVhaoF0khI0XuCNiTZvz57HDfSU8dLkVCrhdc2qQiQ25kOxt8u/OE1i9Nr5cW92kyLA9pdjrI6OuM2S1UgeJmZY6oad7cfK3qcWq/OjmVH4M0cXxsreNdz5dQG5t+8eLC/phdziaPL61F1IJDHpZJUIa+26t6HfY+uNc9pq2qNGuTUcSID4jkNpv2Fyebb/p64GjVJIudjvMzKbkTQzDL5Zo5qtmRW5hIJlI+lh3GCVFXuaNKWWrkMZ3RJSG0+h32vbthbrcqraFWNS8Ms5Yhgjk+Hbjkfrx64v5BQ1dL56zTLIE1woswJIG97YewVRkDtAA7QrHUKAYwIyVbYAb+u9+Di7DmCwNIkqIiKtzqNjcjbfC38dmVTnc6mjVhGbuiwm23724uNsHayW1HprIQhbZTe9+++1v++OZWoGlVDDfrGIT3k0EdJJJokNyxLbMQF72HpiRqShSWNpFSQ6dCsYybC+9zbb88e0FLHRxCaeOYy2KkowZbED90jY7e24xDTMg1PEJ7PyjsCGJ9fL/4w1SGJJYxlRbjaTPWx5TCSsUk0Eh1eWUxm4DLpJsbrZr29bY3yHNqGmpUTLpZpooVhgjgcMrWXV5i1rb6h+WKVbHTz0DuUnuJChtKABe+9tPrgf0tUUkFZOp8VSU1BXlFmOoCw8o9fyGLFAFPN/uFU0dOpTLm9+vr79J0GDMqHx4VaokUxRWZWl2fyEDUNO/PON8nzrSKakoqfw4FHhiMEnTzYBdItub7emAVHlr5g8ktZ46RSE6R4qnQbAgKSB2vzhly3I/8nJNEJ5ZVjCRapgNyBc3t6G2H09Ibgc/XiYRpkPT7mInUlDlHTeZpBDTy1ApZxWIwlCFWJB0E6TdRpFvmcV6PMaQGhqq+nrlSWnkjlENRaJkAcDUCtibMTzcXGI+sAhzCqiq1dp1k8MtHKoUgC1vw4qdSDKYKPL4KJamaZ6bU4MoCxjVe4Ondm/K2ArUgWPadGrpqbUgWG59T/MY4essvIpY6WkqFkRPDhVpArXKBPKNJFgADfvc4I1WbfDUgrZaapZyquiiQS+IEYuGLBbWPub2F7DCJEKVFpJJYZzPGrlv2gOlOdzp7WNrYvSVsNLk1LG8dX4YcyIPFAIJJI308W/QjGApSW/rxMtPSUeo+5/mGcrr6t8rqaiDKzJSyllMs4A13UgqvcgWJvfbEdT0GZKWoq4cvqFj8ASQCSRW8OS4NyCb6bCxB39MXcqzJZKSiikR4kWAHwhMwVQWJ1W7Ejv6b4K5kvxVNrjrcxmppaeWQ0zOZNRA2uVI0m9rX42uN8aNOtMPdTwOpPP0mprncziPUlMhhjkohJC66malZixge+4Un8Sn8V+bc4hmq554YYWmPhpEwVF4Qnc873JF74N12S1Zq3gpis1RGUUrCS3iah+BbbEi+/wAsL3LO5ZV0qbqQbkgjy+xIud/Q42hiwAIi3csNhPaeFaOeikzSncU1QQ4kkDEMl7ahbci4PHph4qsm6fyWsU01Q1fSyqutne0YLLfyMovYXBv9LHB2nbpjNuh2yGszAGoyzVPDeyFiQWUK5uLebSR64j6Oyeo/wFmFHJNA1T4pqEpzoIp9NjqlkP4BsfLzzthrUSy+TrEhQesQspgm1PE6DXE9wskZuPQe4wVjykT1M7Q0oZpAQmpPKD7AnYX9b2xrl8iUtREczaejp1ChV/Ee/wCFiLAen1w/U2aOaigaqQClqGVIwwB1Kdr6vU37e+OJqK7o16Y59/OIpkAzleb9MV9PXBJ6KRJTGGCwtqQWFvxXPoSRzipDldVSzzUuYAU5dRIss6NZxxYbd/X2x2qrfLqeaaSeKl0MbK5UkHTfvf8AFbbFHNc1pwqasvgWDV5Y6mHWSf3SoJtpv3uOMWn6m72ut/tvCcdSYvZXktC2UssU0A3UiaNmBL7EIVO9t7DffFyu6fhjN1yaSoMii5MxXSL3FkvY2udtthg5TVFVLVM9LqljY+H4bRFNLXtqXY6gB+g9sUM3iNPFCKvMlEqyFo5mUtGf/Ttxfa97j2GMB1FQVMS35v8Aa0Yq3W8FQ0DTIiq3gOxVDYMysFA3t2NhYgjvipNBDSCNap1uza41QkxMl7bbXA7/AFxkVTUeO1RUKY6VpWHjJJddjYknnsO3bG2Z/E1Efhx6aykd9QqYCRpvZWR7cgbb27g41oXzxO4lK7NtPcwMZy/wsvmqKgMzM5uJFK2AAA5uLc34OKmX1L075itQB8Np8HUEuqkqRYHYqb22455xWky+QIHrykcvmjEoNiwtbY2sSP8AfG9PDCyiipox4rgE6r3iI2JO/wCI/pbGu91jKaksDG+srYqSnyhKq0JejQajdtgxvxz2OBfV8+vIZTMkEcg0SR+GL3OruQfr9PXBqqEZ6eyaomACxxsh1C9jcbk7/wBMJ3VWYRM81LTkussYuGVQIha+1uSdud8RdL4mrzToQf7zYy/9hJhtKg1aQsZJdKjTIANN20ggg97+mI6BsxTMKRnmMkEpIZXNwqcXJ/1c4VKvPkiWKnj/AGviwhJYp47qTpG97+3GBmb5kPCgpqWchFVROoJuzeoPoNth6YP/AI1mZrkC/pM7rdrmddziUU/T9UlU662Ug611A29iebWxzmspEjyGhlmp0kE1/wAR/eYm55vtYC4H1xRy2trpKSWmRpX+JHhjxNWobCw35B/TBDqlY0y6NPipi9IUhKj/AKSsLByvob3B/ph2k0jaUFAeT7+EYdqUzp6Gmkpag5jFaDxwW8K1wbG4339Plhsz2CMU9EaaoZo6eFI5PFOhtgbcbdxhZ6YGXV+axyUbvFHEQJ33HkHmJNybXIAvi5nWe0WZ01THNBIKuVxpd2vpW9xvzsANrYbVp1L7dT9JFC+D5tjPKmvopaoVGmOevhsuoShxwNyOGFuPrgiameKBqlpTKnl/ZtsDcBT/AN8c3pa0ZPmonpEjlYMTdybA+mn/AJzgtl+ZVebyMJql9bG6xr+E24B9ufW2LfSFSCDsJnzhXMa/LZq4xhZah0OmObVpt24P9O++LVLDLS1jT01ZI8MuzNJuNuQfQb4AZTDNPnDQ6g8UkxB8VbE7EcH54u1VQ+X1klHUKJYiwZpFXlbEEj3+W2LZClgpg5X5jbVN4eXNOiTyU7MBDMJQwZwdxbn/AJviSl+OzBZl+EhEZUXTUQ5PrpHNsD8lzL4NY2gi0xuNYaOxC+xA+RvhsyvN8ly+lE9PDW1LysKtEOypIFQEKxsAbh7W2tzhBCk3awhKekCmmcOwpZ3SSJbWFzdL+YNt25viGOrVYjHK6K9mBQAtfk3uO2xP139cHMm6qyWmrK/4ejaWmmWNdAsHC6LNcHYgnckb/ngxCcjzCpd4cn+Hq5LpriKalWRNNxYBbeY32A39sEERtjzNBVrXiQk8s9PVSO5MHiKqNY72Ubf153wBpICM3jJXVGdQ1bgA2Pf52/PHU5VyUrFCFljhhkeZ1UhBK4XRsFFlB0XP/nC7N1TltMpikoKiTXYGRhEQzFkJdktpv5B7flhrU7XF49CWQrB2X10+XVErpLP4LAGSJluFB281xaxvsffD5lHUsaZXFTVLeFJYBXAsAo4+ZNsCaHOMhendXy+p0TxiEhZhp0KAEX3Atex9fYYKrWZXJHA8sDS0QJnnFQFbwz5vwr+9+K3tftthdEEH93HxmEKQdjOZdTSNXV1Q6sCZpiwY8DUdr+mL2c1VFSJT5dSUr1lSkC0skjJ5QoIJIIGoNfgjgYI5PXZOstNl1ZSyVBrJiZFjX8NiPDVr/i/eO3G2/OOg9Qz0cNYpgonExCBJLIo1AkHceq7fQYamIyd5u1AuAgnJZElzaSOkp6mN0EFtIGkRLvr1vySOB33w5dHJS5t4VPPliVUNKSVqHWw12t5h8+1rY0igpaWLx54TJVSiWKVYEVQqMAFUlhfYi91+pwZymZculzHMHR5fHqWuV8xW51aSRyBvY/TGdalPK6i/p7/xMlRHRclF7feQTdHRZTDJWLWPpQAlbeVBpttydjwPTbEWVR0UzTyzzVKJNAwmELNq3IDE22Pzt3xYzLqSPPqKWjo4JkIszsxsDY7rba9xgPQ5jNk2ZQlY1JlUI4CgDSN73HPYW/7Y2J/T0/Mo+fxkJNriZX0lFk1PNmSJNTUkIWWhR5gXll4WyWP58745Jn8tQM5zWWSGLwDOss8am2l2JHl7je4OHnOavqGrq4Y6+jooJ8wYMs0kQDIo2tz5QBz3PrhOlmpZa/MUeOBo2iLQs8Z1SkSJYNvyRc/PA02DHBeO3rLom7EQjWZnlOXyVMPT8jy0lUYzNJJFplQXDCKNibmxG7WF7YeM5ljyT7N4qeZKGMmbU1LPNZ61ebvpuSSTcj2te2Od9UrkeX19dRZRIKiKOoDwVCbixHniJ7lWtYj1OAlPXNTV0NTJBBWOn/TinuyDkDUL7gXvbjDQxpkrbaLbytbpOg5RSZFBPBR0ZqJ5nm1GMFnXyX3FxsDc++Dy0tNUVmWwT0awilbxAEW66ie2m2wNuccyoaOvFUk15UhmUL4m6Ar6bexH9cElqJcszYVtTFUWRX8Ah9BYg6bhu2/6DHnqukctkGJ/mRfKu67xyzrp/LzFLDSSTRrMxmkCSAMy376tubW/L5LFbl+ZZVOFknOYZfIgBIAsYxyug8MOdsH6TqKbMpIUolnqjKoZlkK6onIsSDte53ItvbbHtY/UFO0EMC0tYkF2keSFXYeY3WxFwvG9vrhdNnQhHN/jEsLm1pRizhabMayRFmWjEsirFKSNJB3K+2/G+DdBmlLUUTQVKqKNQDHJC5DRseLkfQgXwDz4TxzRVZ0wzVBZXRSGQk3KsOQAT8jgTQU9Uc2rKN41WZmDPTpco4tvY/K24wNShTrDxBseff8AMMVXQeGeITo8nzaGr10lQHjSfV4ccIbxAwsSb+3OCOT0uYUCPPR0izQ6yXCoS3N9LH0v+gwVdIqKKDQNmQfsFkNxc2VgRvfYjc2xZn6jnqFaghHhowElXLHtIqb+QKNwxFrnsD7jB6fUEnKoNrdrTTTp23MReoM1mqolipodURYafC1XDb6h6A8j9cb5UtVSyU8lTDM8Z/AqjZWPqfU9wcdVhpMuSnqUymGKFE1PLTGyamKizLfZeAPTAClq2NXPSRhUpX1KzNJvfnY/6h/2wZKooCi6mEKPmveCKt2n+z92pnu0FUU9DpYkWI97jCnmKU8mVyRvCfjIVGl1323Bv9Nr4fZ0alr62jqWikizCEFXRr3dbc+/4T9ML2bU5y7LprpGYpojHIy9rm6kf/UCD88dilUFg3ePK7gxJzChqMwzKlq4Iv2SQRx+QWuwX377Yp5rlddT5hUSeP4M+zjxG0ub9h6kXFxjtf2c0MDdJR1FQsbxRgkhlBJ8y7n6XsPfEXVvTn3xkrT0dMZZb3SQAX1XJKqf9I4J7ke2NDVSDEst73nMenY6mqrqOm8UqyS+IXc3KKN239NuMU84FRmdZm9RRWNC8wcvGlg199z7Ej+uGDp2L7v+9Z6lpGWOMwSgEeZnO+/yGDMlDS5ll8dNl8L0gkkV/CjF1kbtcHiwFtu18JeuFYDv/uGQbKtov5PRVGU/Z1nFbGC1VmbClhRQLgX3b8rj64XaanU0UbTw6J0Yg7gMg20mx3O4YH6Y6R1S9pqbLKEqKKK1MCo8wnU8399Y39sGuoumstzSokhaNqZ6ZVEkkZF2k5ZSfZbcd2xQrszWttKrUb2E4hX00xiCsrMS34jbv2Hf0xayijqUrY/hAsBjNzIzeW4/e/8AjHS16UyWK6QSSufxrHqHB3BJIvY9/T6YYnyHL3gKiCJI2a2uBt7C1gx+Y/5fCX/VKJbwl3ik04/9TlObVFbLJrmYAw7iSNSCxJ2IPoPngc/xb6qiaRma93II5v2/O+Op53R0EOVyxwRSvIBYHUbqRcg+ttsLq5MlbRI5YRxNSeICTcBgFH6lrew43wXiqu15Dph0gfIaSqzYvHl6yIFZY9QjMg1yEhQwW5AJDXbgd+2OgZXkFbBQyQ1ktQuXx+GI5PhjJbUE1NpUX/fNrc2+eFuh6dp0zKugWSSApCZPCEhBA4YX7jcMD3B9sWRmGZTZLl0scrBaFlkhOvYyM4uTbkb2APviBqb8SJQtvHHI8iOTzz108PgzS1IpiSiBkGt1BBIAAOkHXbucHK3plqKepnpi8EixkqACR4iqTsTa1ywBB9zhEy/PjQZWaYRoJQI0aQq0jOS5sxBvuCCfQYnH7SvpaqrnmkeocwzRlbLdgbMAPKLkDjm5wutWSiRnfeaCpAsZYzfI6zK6CKWtiaeFSocox88jryoIHDG1/wDbfC/n/TFa2Sz5jGAaeJC7sxKspUkMvFrgq3fsO5AwZzjqStpoYoalWEvhqVme6kDSAWAtZSLED0OF7PM4mz2l8bxZHjsUCgm2xudttybm/qb4f5WJYG8bTBAj5QdJSTZHSTRjXLVU8chlS4tq0+WwvsAV34wPounxNRmGOSfwDEk7yNTuhFw4P4gLWZdJG17g4B9J12aQZMIaWWqp4ySuuMgBgL9z6e3viXM4JlaSRpql1fTr1PdR5QfX+vrgM1DbCIGkYMDf1m/SOQVNV1feN5Yo6WqeJJjHqDeHu1yNl2tzzeww/wBdRVcdcYY1MfjEFvFjOp5CXA2AI3CfS4vzjkmQzT0+dyaRNZkZ32OnTwC3axJtc7b4cY89epjaCqhkjpwTrKynxA+1rH0tfb0wAcbgiMqgloTHTk2YVYlqRKkcqrJrjibSB5rkhgNJGnj3xpFTLBm1XTxOYvCkZl/aGzEGwOkbFtsDJ6ifK6ieSMVcrxxLIFmB3RjbzC/+q2B0UUlXHEKhXBLMGZTYqb3sQfljO+CL5BYxdRWdSAbS41S0wmYt4T/6UQ6jfnjjnHuWVcUNXQEQxr8PLpF7gtqFu/OBVZR1tOdYZGidrb7Ej1t/tjd2hkq5WpnaGOMB41exKEEWwdGgV8973jCqnkwv1HnGV1NJCa+JZpQdCNEQrOSCLXI2AJufljkObSomcLJEf2BIiFzvpsBc/wBcdLjlmqJI6l2NQFB0gwrwTYnjcDCX1u82X1kUcDuAIS+oxINXm2I29LYdRa9e3viLFIq2Q4m3WdM1Pl9FTGQ1E8EkkzfhEaA2soAAN7EX3PbA7pnLInl+8amMywwKGCJuBfbjv/scNNbUUVTR0NKkbTEWkdgQdZIvf6nfFTppJ6LMKuBxog0eMqMpN42axFvY/lfAmtU5t9e0zON7doU6SzShpqNIpOUkBDSG4DWsCB222I9CPQ4GdaZfVVULzQQxzJDI6RJ+J2UnVcL+6Lm225viua+rZpKXU7QSSB2jWMDzbb2A2/4MG2r5Xy5lpUSN1C1A8Q6Ajpa9rfun/wCO2A04HiWJjVbxEKmJWX55U5PDJTTVDQRFiWU7aTf35O1sMWQ5o81XUGoMj05Q3mAVJYreYHjcEC9vyxL1pBL1bBQxVeYRa4GN5DGLsTa/Fr8YhpsmeDKKpoaqNay7o6IdQeK1rLf6272uL4U/9NWphhsx5/mBSpUyCctxaMFXmVFTmYCWUmUxxyVEYVg2wI3tsbbG/cY8y6GemhjJEdwHAvcsBudOrk3Fz8xgb0dmHw6xZbUxRClanMwYqUuCSTxud/L9MSZ6zmiSpjgkgNENccpcncgcX5+uEeCEcUmPpeMOx33m2aZjmEKTyUGahRUsKbQwFyqAAEn90XLtfAjJ5cx+8KkyVazTuRIWBDamJu2o8j5++LUfTonoIjMZp5lcSOUewNxutv8AnGC+U5FQxOIWgnjWfysBLpI2/p/2xeo1lEIVH47fOKqvm+IO0jzDMq6spVgjzWmjjVzK7m2oC99yBwPT2wP6P+8p8xmmiq4mop3Omo0nQ7A31Db12OLT5BlNMlRFFUXVgY2dpTqXUCNhxiXp3K6ejyFMqWpklEDyTISQNyBxa3Yb3xKep0/gMvB2tt9estWtzzLeYVlbUU5qq0apKWfxUVlXS6gaSVt2Ivt6jFbr2dHgEtPKjUtTCGVlcbsLBlt3PB+t8DstNVPT3zd4opWBiLRk+dL7ewOKdbRNHQTiUlYi1ogCQC9jtf6kb2vjqUGou5pBuOPt/eOp1PE8ohzLJ8wgpaChy3QY6ylgPgMbmQ77bdrj8sMlX1HnkdFGUSjippWFPGoTcHS1wRfy/ha3bbALIqWo+8YPBQiajoFCDwy4Ryt/9zb3PyxS68yutipqBattYWcKrljYFwSRa2/bftizULVAomhBdjKdNRlemhUxftxJeqkEXJUeUAXtwThjyKmny/JxVO4FXMpSBGGkRg7avn749y2kvG9NUII6ClCK51kCTTYkH2v29sRQV1VU1uYVE1IDEJPBplLKAqL8z3JxhrMEVqjGx6SmYKCzbRezvMlPUdPQxnVV0IQGoja5bgi57m+BlJ19mc0s9Khoyiu58ykFgTubk7m/fFWpq5m67rElQ08dlARrX2taxGx23wK6Ry9KnqmaKpiE8DCVWTWFJKtz7b46VAU6VEuRtiD/ADFVKpxBEY8szSWUzKiaXDLpKt3v2/3w75dUVEeXrNIRMygkvcbLtwB298D6TIqOKFpqSkICMHJDainO5+WNvDSCCVHCeHoYBmk8jdiD6G3bHntS9JiGoi0ULqMoBzXrJY/vSUS0gPiKlCSpYybgMWH5+mKuTdQhjJSRSU94tMdPNrsso1ajseOALY5tWzL8ZMVT9mkzBQ+4Cknb9MWcqYxvSI6O6mVwoiAZibbfTfHqn0FEL6f4hJWYczoM3UXx4qJ6iSATxf5a4JJkjZdLH6NYi1uDi9TyVf8Ah7L4dSJTeMgC6d7ByRv9MLvQeX5VmdTmkGYJ4hgQLGDIYwDqIvcAnaw2x0PprIZ8y6dylJYfCamqoknYPdhGQCpItbU2tbD0xkdKNBzSpk32+4gUq5H7uYSocxy6XIs0iqZRFNFEFAaISFNbeV1Xg/hcHuAbjfFCl6py6GqMq0kwSnKSRxJKiWRNe1tJtdWsRcgWFt8WMypZ8wzOry6kWNKqlpo5isI31spZVdQCQtgbk2sSBybYGydGV1LMRmUUMiya1j8PUHLiNiLKVF9xa25IN+MZUTNR4a2EupXDHiXM1zuizDORmmaUfjJDSFI6ZyGWWS5cAkiwsr+n7uJ8vrsoyqBWiyZwYpNSSCdS2pbbk6Lc2Pf3xTq+mpaSppvFqJ6iFlikkUoUCmQhVazAEC7AEEbYYZulKuSWnWZpmhZl1KsdiqkheOARcXv2G/GDStZiq9+0YlRcrGBqbqlcxl0x0c8NFSztUSDxQdVyxZbgC1y2DFd1rRmKsy+ShlaWCyM7GMs+pFOtroQTwBcdsKWSZLVtm2bUsUbVB+B8ZURWIJZVdRcDY2PfmxAwa/wxmdfWSy1GWrR/tFSaSPUzuofRqFxbhb/LfvhaeJ4zbdvxLIC1bSbp/qTLfiamqjySR5Gh+GMYmUoIbkhbaeL223wS/wAS5JWUitNSClkNQPHLxgkqtgAW2JJsNhtthW6d6XNTn2Y08Mkr08BgQsI9d2dQwvY7Dm57bYasz6NirxHEZqgaahWZ3j2CFdXlbYEmzbg7bC298Z6tRrkX4kqvYnGDqjqfKp62Z1oZI5xCYniuljGVAQbqTsVBAvcH2xqM6mlq562GJDPMzfspjYqGN9m/+MTVvQkrLNUU9NVrUVEgiYNfSIhspsFuCOT+QwBoenPFz2aGsmlp3gLeYS6lkI28o7Dc4rU1zUpgsLH1HpMteovhnLjrNx1J8LePMKe5a62kALMLHff5dsDp81hhqhUlIxThLLIpAA3vv224xCmTVdVkszVcRbMXZzpllU6T+7pseDYfmcV8nyyRaSjp6wRKWhJlU+G4VmbcAG4bYf7jDaTacKaefBtsduOf8xlOo1/NxC+ZVzTpJJS+GJEYSAqAEUHkAX3/AOeuFDqySSeejSRxJMFaIA79wbe2DAq8gpWlFPJJfiRNX4dKaVHHsMAKupoZs7hqISfh/idbhQSQtr3/AK7YLShcgbHbqRLSvdxvGboyroD00gkjVKrV4JkJ/Cym+24IuLbj0xLmtR8LLRZh47GakcioTVrtE2zWv6c/TC5k/UNDkueZnJHSrPQz3MKyr5lvcc25F/0wVpepenqvLYqaupahqhma4UkLv8ueMPp0MahJuQftD8VQbQ5UZgs2ZzRZS5ggldGdRp/ECeRbki3GPMzqIzVL4gpnaAiIRopUFLX4Judz8sUMiheCOMRvT/EPGH0arllud725+uPKmnmMtQ0koZmIZCIdxtbdhxjmrXYVvMYlauJ828I1NDlsjvDHJKkxYhEdtwbXsDucRUM9Fl8WXSTxM81PEsmmRrICdyG23/3tiWmp/vGlFRLOWXyiQWN7D3HGw59rYD1hlWprBIUZvFVidZ/Ed7W7C39cKxNIlLmXUBQWHWVsqkjkzNPGeYeFrXUrAokRJIttxcjb3wzoYajwPFeWeIEM0bOFA0m/b/28d8CMliSGvqZypdjJHoBJTSwBN/0wSanieWr8Mu6JHpAYWsznzc7Hawv74Ku+VVT2F/pH8lSO15VqPuiSpaSSCTU7FvLKyp6kWHzxrAmU01ZFNDFVMyHygzEjfY7YCTVDw1LpWFUWJrLJoNnXcq35Xv6WOJHeJFIfyA7gJcEEnkXG/fCzQYdTv6zMEHNoXq0yfwHjFCsKs63MZ0XYE6bn88ZHLRUsAiDVBCExqRIL782Pf0xBltLLnLWoqtF1S6Y3sbBxchSfawvtir1HSnKa2Bcw0xyKtwrsAsh286AcsT6YtNOSLEmWwy3tI6+SljuY1qnkawRmlBUHuDxio2dS0M0hSwl0mMqwBPzIwOzbNqRaQyg+Joa0aX0i9rGx9RufnhaoKoT1gCyEpISjO4vuRjqaTRn95HEDTkq4aduzuajWWjqJmkgM1Ors0TWXkAmw5/CNsAYH++OpcspFnqZoKY+M/jPcBuBb0xvXEZh9n+VVhLmamf4ZlU2uG2F/qv6426HgMkuZ1MkpjdT4YHAB4Hte+B8Lw6j1STsJuVLVSTxDGd1lA8Ayss0iazqAfne5ufngRVZLU1lcs9HVUsfi3kdKioCgWO1/TGZvlcdFUrU0NRDMb6SitdrH8Rtbf3wdyV4jlM8qxUJkUkRfGIAt7CwJtxzvhJsKg8Qkg9JjrMS3nnNPDWLqIPUtGWFQR4kcuoLp2PzHocNVJTZXl9ZVVMGXGNqnU0jk6tKlifX1/wBsaZj1H1FQSN4mW5NHHeymlgWb8gLG2K8VccxyV5KsSSSySbro0cb7e/thusVsQvC/H6QahN8ekZaPMYoUMXhmPax5Ow/33wJrMwy40r0hpbKDZ4mZrE3tpvffge3riCuljpUhczzFr6owFJdwN/carkb+2BeT0VLMZp566nSrcs+maSxUE/v3tv7+uMFPTCxYXt0hmm5NgYRXJcjWkq5hlkMDPEwd2BJW977k27nCPR1RpZzUwR08c6MNLhPNvzbt6Y6bS5DUZhlU9M00etlC6okMvlvubXHItucA1+zZY5CzZm7x33Bg0m3qN9j+eH0dQlMMK1TY8XuYurSYWsYPpqiCky+aSnoolqZVLu0UelmIBYk25sLk9hiOi6rzMUcdMZJanwh5YtOoIota9t+w3PFh2x0PLMly+joxTFa2aEQmJlecBbsHV5FGjyswfcjY2G2CtPT5JS18lWuUIKl0eINrQII2a+gKsYuo4Hew5xF1WjscqnPxihTN7loiVlZXSVKPPH/nHsGtHZ2IAAA2vuRb6YURSiPMZI6saKpv2ghYnVGGIt+d8dyd8hLiVsjjkmWUTLI85ZlYOXBBIuNyfnfAnqpcmOR/EQ5PTCuiqEqmJT8WmwsW5NwALcWGJp9TplbFXuSe3rGLTXIEm8C1vUVZluZyQxVbRTxkwyG9pNgLc7+n6Yr1OezmB43rHaElY5wpuAxJ0hrep/ph+zCoyqsllnbpykmq5Wa7TCO1tKgG+i9/KNtrb74kr6+nEIgoMo/YhF0hPCjCSD99VKHcDy3PbGXxdKtS+XEZ/wC85yXNJqz7wGYySVAZzf4ncaiA1t/p+mI6OLMhFVvmzzyVM7iQO7amdCos1xyN/wBMHurc+iqI6eCOgNNTxTifQstzcFyQPLYfjPbthtzDq+gpEgqRlgWqYiRViZUCIw51aTcsDa1gAOLY7WS5Be/X4f7m4/vBtOf9LLXSU1VHl1HUVF5CWeJCVQAfvNwD7YNQ0+foapKakqVUxlWDSKCwPOmxvbbe9sMHTfUgqcieGiyP4dH1RXWQWYBSt9lA7/8AL4M0WcvBEsf3a7WUKwFRsNiCVGna97nftjh1qlJaxH1My1N3JiLLSZ78IJIqaMTXsFmm0i+2xIvuN8WYcizSwFQ9OKhQfKGfYn5i9hh4bPken0yZZKJPNZvFDEEnkAr6bfLFYV5atnqNA1ysTpJ4ub2BxnqVUGyAH6wWDAHFbmJsHT+aRkA5hSAKAq/smbYeu4ueefXEEnTJqcyeGSv0XhWUmOMbHUQQLnvvhy8Rrkad/TVfEKKy5lJOyjS8KRAXF9ixP9Rgaerfdth8ppxBib/+m2XylguYVSqwAYBlN7fPAnNuiqbKM2yimgqp5o62Vo3LWum3It88dWJjLfuD5qN8LnVYRM86XktcLXFCAP8AUu2Nmn/UtS9QKz7G/QdoIpIDsIi9RdG0uS53ksLytLRVcphdmBJDE2B/UHDHP9nNBCTLHIl0380fH64u/atTl+mUq1FpqGdJVKnjex/W2G6hqoq2lgnRNSyRLJYbizC/++LOv1RpI6Md7g/L/cjUUPSc0yuCX4e+YGGlfyCTURcsoPlU8nY898E1opHmEc5Tw5LtHrBtcb8jkW7YXarM/DrIkguschLs7G+kc25NgN+PU4u0GcVFPVSUqSM8ZY6NP7uq1yPQ3G3ywNVHbzTmCpfmNXTESLlubUrBRUwN4hYAkFTvx7b7YDZl0lLmTQy/eUENTYtL8NATrB21AHg9ubfXGlPna0srS+VJalgpdLna9vMRzycRT9UyRPremmEZkN3j24HAJ42F/pi862YdF3tbeaXrjYmRQ5CuXRz0kcpZTM0pcX1whkIuCTyLjn19MHKXLIK7KpIa+KeWIyDxVLaTsBwd9h2wt1laMxooavxIkf4pnQTMPMdCgKWvbv8Apg1k9eXypICsiVQlMmkbEgKBtc+YfPbD6tSoqZsd7D67RwqnfbpNsw6cyfMaic1sE0oZwwAnKNHsAeO9lH5Yln6bySVIGiy+VvCQohFXIDb0NrdsXpJWkdY5UXWSBqU7WtiZAkczLpZRytt745yfqNWnYX2ikrdLSjQomUS3oKZqcm17SFtRAtfzX3t3GLWYZh8eifHZbR1KxiyCeNHC35tcbX9sWyPN+EG/qNsY0asulo1ax2B4/LBj9TYG5jMzANXl2V1usyZLQgMAbrGi3P0GBFV0tls+lo6Cni3vt5SD7Ww8RpCCumKK9tiLYiajpxKxIJYngt+uIP1Qg3BIlM14q9I0jmk6gyUSvHNGfEiZdypG4IH0/XEHQ/xkdBnvwU6pVJMAJXW4/Fvt74LUjHKvtEp3Fmhro9BJPcbf7D88a9J0L0mfdU00iEosxGgjYjVcH8iMdxdRnRNZf/n7ibFOS5jtLUc5mQRZmaeRwQWaKFQWA530i3b1wQZqNVIpoTCsZDDQ5X229DbFiSnQkaoktbawvfGqR+YC30sNscE/qjlsusyiqRyBKLZjBIxEkVbq7f55xt8rjG1LJR3bwqfV5gW8Zmksf/qY+mLbwRM37SFXtxqW2ImoKa5tTx7b7XI/XAt+p1HFiTK8Ruk3+Igd3P8Alg7m5/ZL/vxjYSQrcaIQCLeVABxzsMaiKKymy3v6bY30XFgxBG4sL4zHWVH8pYyi7GSLXt4Kj4plQbAarC2NFlRySXVrdz3xoUINwfNbuOcasLsBax5ue+EuSdrmBueZM0iEgeVfkTjeMIy3LWJG3BxUY6DawVu25xil2GsWufa/5YoL0tKxINrS4yxoNTOLDk6RgJ1PIkuWtTwvqlnkjRQv/uBP0sDggpm1kGyn+ox6xmB527WwdOotKotTHg35lXw3IlhpArMwJsTa+k4mRnIVlUHucU0eVbMtgfcDbBmln8WCJP2IYlSylje9zq2+VrYEBHJvzFVK6Uxkb8zknVEYSpm9Q7C2K1TVM9FBqvcRKqseLAWw5dTU2XRVwleamNUKlJHSSbyEaiWVwRYDSBY9ybYo5xSZaaAItVl9Q0EHhQI9SUBBkc323uFK27c49ZSqgopt0m4a1NrKfp72hfoseD0vRpp3IZxuByx5wcU7FtO/tiWmqYpIYY2SBlEKFXZRYnSNj+uJ4zApSxp47Ojvpbb969v0x5Wt56rENyZiraoKMgNzvaUzJbcqwvjzxQOQd/XEy+AsLqrxRs4sR4uoWDDue9r/AJY9Hglol+LiYIwtdxsuo37elvrfCwjdTKGuCi9j7/zK4lv2P5Y9VwTciwAuLgjFNpyshHIvseMShjYB3Vb7i9x+uAuymbQxfgSZ5EXlvMdhbnADrWXTl1BUAj/L10L79hqt/vg5qJWwcMLdjfC/1umvpmt2u0YWQC/dWBxp0lU+OnxEsMwIhTqanSvyauoSdpI2C7/vDcfqBgD0LnBn6To4KipkV6fVARvsAdu3pbDItTHIFl/1Ir29SQDhH6SEdF1Jn2VyhWBf4iL5H0+hGNVNn8GolyCpvt9D/aU5eximkcUuXh4WRpxuwS6k77WBtb6X9sWzTzeEj0FRBMZm0eGgZ2Q7HzDkW37dr4EZVO9PUwSKniGM6RHIbA23HpcYacmzGFZJJ4aingrHBZkk8xQ33MZ333Ptju1skuQLznqNt4ayDLny/wACGsSNpLBhJbZCykgaiN9+D/5wQqMqpq2SKmlDPHINFTDHdDq3IIFtyN72vf2GKGTV33grrVSSy2fUGBMZuvIPobbj54JVVVU1KpUQJEGSzxea7kDsQe/AP9ccWqagfK9j/MK+1p7R5JTUtO1LZaiCwCowDBWO97n2Ft8Tx5YmWSBY45EkdArRtpYAFTsOdu//AIxWpKmFo2EugaSyyeG25b009j/XFuN3q0LxxmNCgVJNROkg32Fr7f7HCWd9wxjUq1B+0y/EIkXWrRs4RTdhbce3Ppc97Y0QW8JTaRApJ8MHUCAfzucVvBlqZWhEoLMCU48oFwCPr29MaiGoKxtNLeQ6dQjB1KT+IWHF9vzxmNuZRyvCVilmQa08MOd+AeP9/wAsRtKEUbWZmKhb73AvioknhV3mclVjCrEtrlACPlfG0LBayIP4hjQsyq6jy7dh7k234wdt9uI0AmWzrZAqk3vvfe2MGslliCggX8xtf2xkMySLIDrYqb2LkNYHcgWtuO3tjxZXuCEjCHUwZvTtz3thgKkC4hjE8xb6zWSE5bV+XxYakBfkRuP0wxRyMnVs4WPaty9Jzvwy3U/0XCl9pFR/k6IBgWMha1h2t3+uGDpyWSfqIs9j8LQpAR6E3Yj8iMeg0aBtKOxvNdLdbCWvH1pctpvt5hiVbEbXY27b4jRXRzp0G2wNrkfXHtl1rcNe/C7Y8uyKeJhIBMlVgFYstvctjwuo3v7bYjUGz7spvsx3BxjCVQGLq623AFsLNMjcwihEkVhpuLi/0x5qU8b/ANMV1J17LY9ivBxNGRuoupA4wA2gzZjp3BAHyx4reexZD/7d8YmlkHJI7AbDG9wuw0g9tsXfpC42ImgF3GoDSRsB6/LHujSGu9rcWOJAENtZIYb2G+PAqjYX022B/wB8Dn3EPC5kBRhwTx+LGqB9OouSPbti3rUaryKm3A7YjMkTHZ1a3piBiekEU1Iu0iSRtYvYnuR2+mPMwzOHLqCSpnS6ptzYkntjfSDxYbcg2wG6mpUqMjqjGoZgPFBLXvY3NvpfGnT0qVSqq1OLi8goi8WupqyKtzBTFt8UqSKpPYgHA6vbxKuKJTuWCAD8sQ08k1TUNNOVZ4kESsALbfLFjIUkreoYFBPlJc6uwAvfHrmQUKOPYfibxsu06MKqOCNECsQoAGImzNQxDA29Au+IPBZwwMik87Yry0oKBXlVgfzx5DwlvczkMhO5k8tYjWAcqPna2IDUnV/+4mt8hjYU0YTVrDH3HGNPCUkaWIb6EDBhVEDAz1JnYn/NSf8At0jfGf5hmAE8y/TEQj8MkmQg3+mPJHcrcsDfa4wYUH9ssDbYyf8AzcYv8Zq7bi+KmayTT5XVQSSh/FiZSAoJO2KlU9WT5DsOwvc4Hymqgs7Bynf1HvjTSoEEMbXgh2UwjT1skmU5a6lHD0yX1WvqA0m/5YBVlS9D1XltcoBaZTA4U/l/ti3lrOOnI2jN0hq5YgeRpNmA/r+eB+dySLSpURgLUUsizISOCMdVaAFci2zXH1mhn/7rdDExZVU6JdSm373AI9cFRBBNQy/D6nKi7kAgcbKfU/LEmf5QugzKZFYnbSl/of8Avhamery6UxuvhlwNmHI9cd2vpCD5TM4Q9J0bKqoUGmNKZi0sIQoimxY7j35+mCdJmkYSCikZaaodGVSrEi7cahY7ggnCHQV9ZFHGIZyolXSWU8KfnxhnasqIBClQ6yaCJLKgWQnsDtv6744FfTgN5t7xSsRzGWuq3dUh/YR1YZElJC7g8NsO/r2tgVW1s655lxikkmdFEccUekrJHuv4eb9x3xVoqWfNEGZyOCbqoKSD8XmGl78X4BOx4way+mgqdMs6QR5mwMFVeIoHUC4a21mFgbja9j74zgJSBJ3t/eND9hLUGayPXxxrC+uo/wClpGlm72YkWuBc8X4xcbM4zeOkDsHjtJeEB9ZJG9zvxtimiLYTmSStqZSHFgy3ZRb5E273/ritNVV0eaKpo0LVFPrR1cKVs+3mbklQfzxl8JWOIEYGLm3EINXSoI1ljaaZVE7BV8rxsSLH3G+31xjZiojLQeMxVWTzJc6QQASTt3AN78jGk1OKVy80beDIy6AX/wCnJcfmBudxitQrTfEtJFOEkKFWgYWvqYedj3uPLb8sCoQrcSB7CWYs5jAp5Wp2eNz+zZHFlI5t6d/zxKaxK0PThpFSncs76e7AAgN9bW9sQtQpSVUZpmhbx30pAd082zIT2O559jiyiyJlNRUz6o1ZljDOL2kAIAKgbdhv7HtiyqgXUcyXtsd4ndZVbtmOV+MoaBQW8ID8Pn2T52A5wf6R8WCbMZZTIWnk1bg7lhsPbm30xfeDLZKhKl6MS1MjK4LELcFbW32O4v8AMXx7NKI4DVQzg06ymPw41/EQbBbn3J42tjeP1EU6IoovS1/Uxy6gILCFBUxIVc2hlEiqFY8tyNve2IopHkPiRESI7Fub+GOLfTviSmikmp6xp2AkRfK23mTULAkc22Nx64HUVNMJpac1BV9LogJ42uStu53G+OWCSLmD4jGxtCMqTbyDzI1jdjYG3tjxZ3ZT5GPY7d/bEcU6RSKJpD4ZQPIDfyAXuLdje3PrjaqkhEOt5CpYhWjF9St/22wDE9oaVQRuZLCVBN0K6dxbbUO+NjK7qxRtN9gNPbFaSTwUOhxKvGu/G/N8Y6h7BiVe2+wHy2xnZLkmNBFriTSXVlJZivA9DjNUqq2kC3o2NNRjB1jf0Hf3xr8VoF2IIG1lFrYXiZRYASRXdvKWUMeBzf54kBIQb7k77f7YqLNFIWUBLngH3x6s7uvDagtjY7YmJi1ZQb8yeSVL6Wvex3ItfHgEUagXazWse2NDUXGpwNJ3uRfGyzoQy6o7cWAvfEC3lqwbmbEgADSwB5A4J98Va+yUNQSwRPCbzHfT24xPJIhjJYkA7BlF7e5xBJFBPRPDI7lJVszjfnDqSlWBMLe9pzKkZxTyFDdWuCfQev8AXDL9n6pHJXS20uE03IvtfjCo7mgjkj0uy+Kw1XF/xemG7pCuVcuqFpacBiQ0rSyX0jgcL627379sev1YNSmQvWbA2S7cxhqIvEG7lDvuvBxU+CcyMI5Ge41BSbWwRjETPZ7RsbXVjY/P0I9xjZCq3Kq6uDY6TcfPHlwWQ2aYmRjzBb0puEKurdxxfFOWKKJgHqJNXdTfnDGja28OQFiwABZdh6A+mKc9DDOTrpYpC5AIJ327g9sHTqgnzbCCKQ6RfV0DhgyyXOwJuf8A4xOJ08X/AKSqTYbG36+uCi5NSBmOk6rk2sP+emMOSU0gOxR7729Rgmr0eBFGmSbiUGmGxijY2N7cYjlln0D/AC1x/p2JGCUlEscYCQlm33U7flinIJG1FqRgOL9zikcdBIykG94KyOFWfOI0KafGjkaBrjw+QW+W44x5W06yRSq0ajUCvP63xBSR1H3vm0UaIIyiPIxvrt2A9r8/LG1Q700RaossfFySB8sdaoTmpUXJA/EvUXGJA3tP/9k="/>
          <p:cNvSpPr>
            <a:spLocks noChangeAspect="1" noChangeArrowheads="1"/>
          </p:cNvSpPr>
          <p:nvPr/>
        </p:nvSpPr>
        <p:spPr bwMode="auto">
          <a:xfrm>
            <a:off x="1452563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6" name="Picture 2" descr="C:\Users\User\AppData\Local\Microsoft\Windows\INetCache\IE\35Y08WM8\Agt_home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166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31504" y="1628800"/>
            <a:ext cx="4968552" cy="496976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site </a:t>
            </a: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usiness goals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influence the site’s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“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want my site do</a:t>
            </a:r>
            <a:r>
              <a:rPr lang="en-MY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E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Gathering business </a:t>
            </a: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should have the ability to 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…”</a:t>
            </a: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high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  <a:p>
            <a:pPr marL="1390650" lvl="2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to 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  <a:p>
            <a:pPr marL="1390650" lvl="2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to log in/log out</a:t>
            </a:r>
          </a:p>
          <a:p>
            <a:pPr marL="609600" indent="-609600">
              <a:buFontTx/>
              <a:buAutoNum type="arabicPeriod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Prioritize:</a:t>
            </a:r>
          </a:p>
          <a:p>
            <a:pPr marL="722313" lvl="1" indent="-322263">
              <a:buFont typeface="Arial" panose="020B0604020202020204" pitchFamily="34" charset="0"/>
              <a:buChar char="•"/>
            </a:pPr>
            <a:r>
              <a:rPr lang="en-MY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must-have</a:t>
            </a:r>
          </a:p>
          <a:p>
            <a:pPr marL="722313" lvl="1" indent="-322263">
              <a:buFont typeface="Arial" panose="020B0604020202020204" pitchFamily="34" charset="0"/>
              <a:buChar char="•"/>
            </a:pPr>
            <a:r>
              <a:rPr lang="en-MY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nice-to-have/ could-have</a:t>
            </a:r>
            <a:endParaRPr lang="en-US" altLang="en-US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12024" y="1628800"/>
            <a:ext cx="4968552" cy="496976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>
              <a:buFont typeface="+mj-lt"/>
              <a:buAutoNum type="arabicPeriod" startAt="4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project </a:t>
            </a: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IE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>
              <a:buFontTx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time/money/people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accomplish each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</a:p>
          <a:p>
            <a:pPr marL="990600" lvl="1" indent="-533400">
              <a:buFontTx/>
              <a:buChar char="•"/>
            </a:pPr>
            <a:r>
              <a:rPr lang="en-IE" altLang="en-US" sz="20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gantt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marL="990600" lvl="1" indent="-533400">
              <a:buFontTx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project</a:t>
            </a:r>
          </a:p>
          <a:p>
            <a:pPr marL="990600" lvl="1" indent="-533400">
              <a:buFontTx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“look- n- feel” approach</a:t>
            </a:r>
          </a:p>
          <a:p>
            <a:pPr marL="990600" lvl="1" indent="-533400">
              <a:buFontTx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sketching approach</a:t>
            </a:r>
          </a:p>
        </p:txBody>
      </p:sp>
      <p:pic>
        <p:nvPicPr>
          <p:cNvPr id="8" name="Picture 2" descr="C:\Users\User\AppData\Local\Microsoft\Windows\INetCache\IE\35Y08WM8\Agt_home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92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567608" y="1700808"/>
          <a:ext cx="6984776" cy="515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C:\Users\User\AppData\Local\Microsoft\Windows\INetCache\IE\35Y08WM8\Agt_home[1]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65883" y="3501009"/>
            <a:ext cx="8169831" cy="294111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857250" lvl="1" indent="-457200"/>
            <a:r>
              <a:rPr lang="en-MY" altLang="en-US" sz="2000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Usabilla</a:t>
            </a:r>
            <a:endParaRPr lang="en-MY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/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Loop11</a:t>
            </a:r>
          </a:p>
          <a:p>
            <a:pPr marL="857250" lvl="1" indent="-457200"/>
            <a:r>
              <a:rPr lang="en-MY" altLang="en-US" sz="2000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TryMyUI</a:t>
            </a:r>
            <a:endParaRPr lang="en-MY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/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MY" altLang="en-US" sz="2000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Pagespeed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Insights</a:t>
            </a:r>
          </a:p>
          <a:p>
            <a:pPr marL="857250" lvl="1" indent="-457200"/>
            <a:r>
              <a:rPr lang="en-MY" altLang="en-US" sz="2000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Pingdom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Speed Test</a:t>
            </a:r>
          </a:p>
          <a:p>
            <a:pPr marL="857250" lvl="1" indent="-457200"/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Juicy Studio Readability Test</a:t>
            </a:r>
          </a:p>
          <a:p>
            <a:pPr marL="857250" lvl="1" indent="-457200"/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My </a:t>
            </a:r>
            <a:r>
              <a:rPr lang="en-MY" altLang="en-US" sz="2000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endParaRPr lang="en-MY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/>
            <a:r>
              <a:rPr lang="en-MY" altLang="en-US" sz="2000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Chalkmark</a:t>
            </a:r>
            <a:endParaRPr lang="en-MY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/>
            <a:r>
              <a:rPr lang="en-MY" altLang="en-US" sz="2000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Optimizely</a:t>
            </a:r>
            <a:endParaRPr lang="en-MY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/>
            <a:r>
              <a:rPr lang="en-MY" altLang="en-US" sz="2000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ClickHeat</a:t>
            </a:r>
            <a:endParaRPr lang="en-MY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57200"/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Testing Tool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65882" y="1700808"/>
            <a:ext cx="8482646" cy="129614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MY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on its web server</a:t>
            </a:r>
          </a:p>
          <a:p>
            <a:pPr marL="457200" indent="-457200">
              <a:buFont typeface="+mj-lt"/>
              <a:buAutoNum type="arabicPeriod"/>
            </a:pPr>
            <a:r>
              <a:rPr lang="en-MY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 a site closely for the first couple </a:t>
            </a:r>
            <a:r>
              <a:rPr lang="en-MY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weeks</a:t>
            </a:r>
          </a:p>
          <a:p>
            <a:pPr marL="457200" indent="-457200">
              <a:buFont typeface="+mj-lt"/>
              <a:buAutoNum type="arabicPeriod"/>
            </a:pPr>
            <a:r>
              <a:rPr lang="en-MY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tools for testing and maintenance:</a:t>
            </a:r>
            <a:endParaRPr lang="en-MY" altLang="en-US" sz="2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User\AppData\Local\Microsoft\Windows\INetCache\IE\35Y08WM8\Agt_home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631504" y="1628800"/>
            <a:ext cx="4968552" cy="496976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specialists</a:t>
            </a:r>
            <a:endParaRPr lang="en-IE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goals for the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  <a:p>
            <a:pPr marL="990600" lvl="1" indent="-533400">
              <a:buFontTx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reeling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visitors</a:t>
            </a:r>
            <a:endParaRPr lang="en-IE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designers</a:t>
            </a:r>
            <a:endParaRPr lang="en-IE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craft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site’s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craft the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navigation</a:t>
            </a:r>
          </a:p>
          <a:p>
            <a:pPr marL="990600" lvl="1" indent="-533400">
              <a:buFontTx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appearance of the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text,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animation</a:t>
            </a:r>
            <a:endParaRPr lang="en-IE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architects</a:t>
            </a:r>
            <a:endParaRPr lang="en-IE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>
              <a:buFontTx/>
              <a:buChar char="•"/>
            </a:pPr>
            <a:r>
              <a:rPr lang="pt-BR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</a:t>
            </a:r>
            <a:r>
              <a:rPr lang="pt-BR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map </a:t>
            </a:r>
            <a:r>
              <a:rPr lang="pt-BR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 marL="990600" lvl="1" indent="-533400">
              <a:buFontTx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series of </a:t>
            </a:r>
            <a:r>
              <a:rPr lang="en-MY" altLang="en-US" sz="2000" i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wireframe</a:t>
            </a:r>
            <a:r>
              <a:rPr lang="en-MY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pt-BR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>
              <a:buFontTx/>
              <a:buChar char="•"/>
            </a:pPr>
            <a:endParaRPr lang="en-US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312024" y="1628800"/>
            <a:ext cx="4968552" cy="496976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>
              <a:buFont typeface="+mj-lt"/>
              <a:buAutoNum type="arabicPeriod" startAt="4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designers</a:t>
            </a:r>
            <a:endParaRPr lang="en-IE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>
              <a:buFontTx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Strategist</a:t>
            </a:r>
          </a:p>
          <a:p>
            <a:pPr marL="990600" lvl="1" indent="-533400">
              <a:buFontTx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writer</a:t>
            </a:r>
          </a:p>
          <a:p>
            <a:pPr marL="590550" indent="-533400">
              <a:buFont typeface="+mj-lt"/>
              <a:buAutoNum type="arabicPeriod" startAt="4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specialists</a:t>
            </a:r>
            <a:endParaRPr lang="en-IE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>
              <a:buFontTx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990600" lvl="1" indent="-533400">
              <a:buFontTx/>
              <a:buChar char="•"/>
            </a:pPr>
            <a:r>
              <a:rPr lang="en-US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design</a:t>
            </a:r>
          </a:p>
          <a:p>
            <a:pPr marL="590550" indent="-533400">
              <a:buFont typeface="+mj-lt"/>
              <a:buAutoNum type="arabicPeriod" startAt="6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slingers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 Web pages in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browsers’ compatibility</a:t>
            </a:r>
          </a:p>
          <a:p>
            <a:pPr marL="514350" indent="-457200">
              <a:buFont typeface="+mj-lt"/>
              <a:buAutoNum type="arabicPeriod" startAt="6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and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dynamics</a:t>
            </a:r>
            <a:endParaRPr lang="en-IE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team member </a:t>
            </a:r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C:\Users\User\AppData\Local\Microsoft\Windows\INetCache\IE\35Y08WM8\Agt_home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09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team member </a:t>
            </a:r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15227" r="26144" b="6250"/>
          <a:stretch/>
        </p:blipFill>
        <p:spPr bwMode="auto">
          <a:xfrm>
            <a:off x="5591944" y="1643014"/>
            <a:ext cx="5162157" cy="521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15480" y="4250506"/>
            <a:ext cx="3493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designers’ role</a:t>
            </a:r>
            <a:endParaRPr lang="en-IE" altLang="en-US" sz="2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38911" y="2651721"/>
            <a:ext cx="26613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of your team </a:t>
            </a:r>
          </a:p>
          <a:p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fix the error of</a:t>
            </a:r>
            <a:b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page?</a:t>
            </a:r>
            <a:endParaRPr lang="en-IE" altLang="en-US" sz="2400" b="1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6" t="50000" r="70356" b="38319"/>
          <a:stretch/>
        </p:blipFill>
        <p:spPr bwMode="auto">
          <a:xfrm>
            <a:off x="4817720" y="2824626"/>
            <a:ext cx="764770" cy="85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User\AppData\Local\Microsoft\Windows\INetCache\IE\35Y08WM8\Agt_home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46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6069"/>
    </mc:Choice>
    <mc:Fallback xmlns="">
      <p:transition advTm="2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team member </a:t>
            </a:r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23182" r="15027" b="12273"/>
          <a:stretch/>
        </p:blipFill>
        <p:spPr bwMode="auto">
          <a:xfrm>
            <a:off x="3935761" y="1556793"/>
            <a:ext cx="6867595" cy="472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38912" y="2651721"/>
            <a:ext cx="23968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of your team do the </a:t>
            </a:r>
            <a:b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map?</a:t>
            </a:r>
            <a:endParaRPr lang="en-IE" altLang="en-US" sz="2400" b="1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5479" y="5013177"/>
            <a:ext cx="248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architects</a:t>
            </a:r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endParaRPr lang="en-IE" altLang="en-US" sz="2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81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6069"/>
    </mc:Choice>
    <mc:Fallback xmlns="">
      <p:transition advTm="2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team member </a:t>
            </a:r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38912" y="2651721"/>
            <a:ext cx="2612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of your team will do the </a:t>
            </a:r>
            <a:b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wireframe?</a:t>
            </a:r>
            <a:endParaRPr lang="en-IE" altLang="en-US" sz="2400" b="1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5479" y="5013177"/>
            <a:ext cx="248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architects</a:t>
            </a:r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</a:t>
            </a:r>
            <a:endParaRPr lang="en-IE" altLang="en-US" sz="2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5000" r="27823" b="18426"/>
          <a:stretch/>
        </p:blipFill>
        <p:spPr bwMode="auto">
          <a:xfrm>
            <a:off x="4151785" y="1556793"/>
            <a:ext cx="6714535" cy="487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0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6069"/>
    </mc:Choice>
    <mc:Fallback xmlns="">
      <p:transition advTm="2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team member </a:t>
            </a:r>
            <a:r>
              <a:rPr lang="en-MY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38912" y="2651721"/>
            <a:ext cx="4197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of your team </a:t>
            </a:r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create the online </a:t>
            </a:r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databases and </a:t>
            </a:r>
            <a:r>
              <a:rPr lang="en-IE" altLang="en-US" sz="2400" b="1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 with coding?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1415480" y="5013176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alt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Programmers’ role</a:t>
            </a:r>
            <a:endParaRPr lang="en-IE" altLang="en-US" sz="2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7" t="17708" r="34833" b="6250"/>
          <a:stretch/>
        </p:blipFill>
        <p:spPr bwMode="auto">
          <a:xfrm>
            <a:off x="6072039" y="1677982"/>
            <a:ext cx="4463675" cy="518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03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6069"/>
    </mc:Choice>
    <mc:Fallback xmlns="">
      <p:transition advTm="2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567610" y="1913565"/>
            <a:ext cx="727280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C:\Users\User\AppData\Local\Microsoft\Windows\INetCache\IE\35Y08WM8\Agt_home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design processes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67608" y="1700808"/>
          <a:ext cx="6984776" cy="515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C:\Users\User\AppData\Local\Microsoft\Windows\INetCache\IE\35Y08WM8\Agt_home[1]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334732" y="1700808"/>
            <a:ext cx="4968552" cy="496976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590550" indent="-5334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sitemap</a:t>
            </a:r>
          </a:p>
          <a:p>
            <a:pPr marL="590550" indent="-5334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the wireframe for each page</a:t>
            </a:r>
            <a:endParaRPr lang="en-US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0550" indent="-533400">
              <a:buFont typeface="+mj-lt"/>
              <a:buAutoNum type="arabicPeriod"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user </a:t>
            </a: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wireframes with </a:t>
            </a:r>
            <a:r>
              <a:rPr lang="en-IE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IE" alt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0550" indent="-5334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Putting together a content 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content like a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 area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to know from where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news will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and how the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will be able to update it?</a:t>
            </a: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0550" indent="-533400">
              <a:buFont typeface="+mj-lt"/>
              <a:buAutoNum type="arabicPeriod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“look-n-feel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different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designs for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site</a:t>
            </a:r>
            <a:endParaRPr lang="en-US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331439" y="1709718"/>
            <a:ext cx="3330692" cy="409554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590550" indent="-533400">
              <a:buFont typeface="+mj-lt"/>
              <a:buAutoNum type="arabicPeriod" startAt="6"/>
            </a:pP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input from a focus </a:t>
            </a:r>
            <a:r>
              <a:rPr lang="en-MY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</p:txBody>
      </p:sp>
      <p:pic>
        <p:nvPicPr>
          <p:cNvPr id="6" name="Picture 2" descr="C:\Users\User\AppData\Local\Microsoft\Windows\INetCache\IE\35Y08WM8\Agt_home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1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3" t="12954" r="14900" b="9772"/>
          <a:stretch/>
        </p:blipFill>
        <p:spPr bwMode="auto">
          <a:xfrm>
            <a:off x="1666929" y="1700808"/>
            <a:ext cx="9181600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071764" y="1924254"/>
            <a:ext cx="1576664" cy="504056"/>
          </a:xfrm>
          <a:prstGeom prst="rect">
            <a:avLst/>
          </a:prstGeom>
          <a:ln/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IE" altLang="en-US" sz="2000" b="1" kern="0" dirty="0">
                <a:latin typeface="+mj-lt"/>
              </a:rPr>
              <a:t>Wireframe</a:t>
            </a:r>
          </a:p>
        </p:txBody>
      </p:sp>
      <p:cxnSp>
        <p:nvCxnSpPr>
          <p:cNvPr id="3" name="Straight Arrow Connector 2"/>
          <p:cNvCxnSpPr>
            <a:stCxn id="7" idx="1"/>
          </p:cNvCxnSpPr>
          <p:nvPr/>
        </p:nvCxnSpPr>
        <p:spPr bwMode="auto">
          <a:xfrm flipH="1">
            <a:off x="8184232" y="2176282"/>
            <a:ext cx="887532" cy="25202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pic>
        <p:nvPicPr>
          <p:cNvPr id="6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70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389246" y="1700808"/>
            <a:ext cx="6984776" cy="374441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IE" alt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 benefits:</a:t>
            </a:r>
          </a:p>
          <a:p>
            <a:pPr lvl="1"/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scheme (the navigation that appears on each page of your site)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/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and media chunks and their relative placement ? 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Y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design (how people use the elements on the page</a:t>
            </a:r>
            <a:r>
              <a:rPr lang="en-MY" alt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C:\Users\User\AppData\Local\Microsoft\Windows\INetCache\IE\35Y08WM8\Agt_home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96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2" t="8854" r="14899"/>
          <a:stretch/>
        </p:blipFill>
        <p:spPr bwMode="auto">
          <a:xfrm>
            <a:off x="2321617" y="1638781"/>
            <a:ext cx="792134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454625" y="1765357"/>
            <a:ext cx="1576664" cy="504056"/>
          </a:xfrm>
          <a:prstGeom prst="rect">
            <a:avLst/>
          </a:prstGeom>
          <a:ln/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IE" altLang="en-US" sz="2000" b="1" kern="0" dirty="0">
                <a:latin typeface="+mj-lt"/>
              </a:rPr>
              <a:t>Site map</a:t>
            </a:r>
          </a:p>
        </p:txBody>
      </p:sp>
      <p:cxnSp>
        <p:nvCxnSpPr>
          <p:cNvPr id="3" name="Straight Arrow Connector 2"/>
          <p:cNvCxnSpPr>
            <a:stCxn id="7" idx="1"/>
          </p:cNvCxnSpPr>
          <p:nvPr/>
        </p:nvCxnSpPr>
        <p:spPr bwMode="auto">
          <a:xfrm flipH="1">
            <a:off x="8567093" y="2017386"/>
            <a:ext cx="887532" cy="40350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pic>
        <p:nvPicPr>
          <p:cNvPr id="6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60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2" t="14773" r="15411" b="12272"/>
          <a:stretch/>
        </p:blipFill>
        <p:spPr bwMode="auto">
          <a:xfrm>
            <a:off x="2314028" y="1620622"/>
            <a:ext cx="8096596" cy="523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65883" y="0"/>
            <a:ext cx="816983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r>
              <a:rPr lang="en-US" alt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process</a:t>
            </a:r>
            <a:endParaRPr lang="en-US" altLang="en-US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454625" y="1765357"/>
            <a:ext cx="1576664" cy="504056"/>
          </a:xfrm>
          <a:prstGeom prst="rect">
            <a:avLst/>
          </a:prstGeom>
          <a:ln/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z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IE" altLang="en-US" sz="2000" b="1" kern="0" dirty="0">
                <a:latin typeface="+mj-lt"/>
              </a:rPr>
              <a:t>Design 1</a:t>
            </a:r>
          </a:p>
        </p:txBody>
      </p:sp>
      <p:cxnSp>
        <p:nvCxnSpPr>
          <p:cNvPr id="3" name="Straight Arrow Connector 2"/>
          <p:cNvCxnSpPr>
            <a:stCxn id="7" idx="1"/>
          </p:cNvCxnSpPr>
          <p:nvPr/>
        </p:nvCxnSpPr>
        <p:spPr bwMode="auto">
          <a:xfrm flipH="1">
            <a:off x="8567093" y="2017386"/>
            <a:ext cx="887532" cy="40350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pic>
        <p:nvPicPr>
          <p:cNvPr id="6" name="Picture 2" descr="C:\Users\User\AppData\Local\Microsoft\Windows\INetCache\IE\35Y08WM8\Agt_home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4" y="70570"/>
            <a:ext cx="406102" cy="4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69"/>
    </mc:Choice>
    <mc:Fallback xmlns="">
      <p:transition advTm="2606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2272</TotalTime>
  <Words>1088</Words>
  <Application>Microsoft Office PowerPoint</Application>
  <PresentationFormat>Widescreen</PresentationFormat>
  <Paragraphs>249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Franklin Gothic Book</vt:lpstr>
      <vt:lpstr>Monotype Sorts</vt:lpstr>
      <vt:lpstr>Tahoma</vt:lpstr>
      <vt:lpstr>Times New Roman</vt:lpstr>
      <vt:lpstr>Crop</vt:lpstr>
      <vt:lpstr>Web design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speed: Leverage browser caching</vt:lpstr>
      <vt:lpstr>Page speed: Leverage browser caching</vt:lpstr>
      <vt:lpstr>Page speed: Optimize images</vt:lpstr>
      <vt:lpstr>Page speed: Optimize images</vt:lpstr>
      <vt:lpstr>PowerPoint Presentation</vt:lpstr>
      <vt:lpstr>PowerPoint Presentation</vt:lpstr>
      <vt:lpstr>PowerPoint Presentation</vt:lpstr>
      <vt:lpstr>Accessibility </vt:lpstr>
      <vt:lpstr>Readability: Reading Level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57</cp:revision>
  <dcterms:created xsi:type="dcterms:W3CDTF">2019-10-28T12:52:02Z</dcterms:created>
  <dcterms:modified xsi:type="dcterms:W3CDTF">2020-03-22T05:54:11Z</dcterms:modified>
</cp:coreProperties>
</file>